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80_80ADFE9D.xml" ContentType="application/vnd.ms-powerpoint.comments+xml"/>
  <Override PartName="/ppt/notesSlides/notesSlide3.xml" ContentType="application/vnd.openxmlformats-officedocument.presentationml.notesSlide+xml"/>
  <Override PartName="/ppt/comments/modernComment_188_49444C59.xml" ContentType="application/vnd.ms-powerpoint.comments+xml"/>
  <Override PartName="/ppt/comments/modernComment_1BA_4ED30B9A.xml" ContentType="application/vnd.ms-powerpoint.comments+xml"/>
  <Override PartName="/ppt/comments/modernComment_1B4_9FAD6DD1.xml" ContentType="application/vnd.ms-powerpoint.comments+xml"/>
  <Override PartName="/ppt/notesSlides/notesSlide4.xml" ContentType="application/vnd.openxmlformats-officedocument.presentationml.notesSlide+xml"/>
  <Override PartName="/ppt/comments/modernComment_19C_EBBBFB1A.xml" ContentType="application/vnd.ms-powerpoint.comments+xml"/>
  <Override PartName="/ppt/comments/modernComment_1BD_60FBDF25.xml" ContentType="application/vnd.ms-powerpoint.comments+xml"/>
  <Override PartName="/ppt/notesSlides/notesSlide5.xml" ContentType="application/vnd.openxmlformats-officedocument.presentationml.notesSlide+xml"/>
  <Override PartName="/ppt/comments/modernComment_1B5_BD46473A.xml" ContentType="application/vnd.ms-powerpoint.comments+xml"/>
  <Override PartName="/ppt/comments/modernComment_1AE_EA621C6C.xml" ContentType="application/vnd.ms-powerpoint.comments+xml"/>
  <Override PartName="/ppt/comments/modernComment_1B8_32B7C656.xml" ContentType="application/vnd.ms-powerpoint.comments+xml"/>
  <Override PartName="/ppt/notesSlides/notesSlide6.xml" ContentType="application/vnd.openxmlformats-officedocument.presentationml.notesSlide+xml"/>
  <Override PartName="/ppt/comments/modernComment_1A9_4125FD0E.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90_C9ECF41E.xml" ContentType="application/vnd.ms-powerpoint.comments+xml"/>
  <Override PartName="/ppt/comments/modernComment_1BE_8476A5EE.xml" ContentType="application/vnd.ms-powerpoint.comments+xml"/>
  <Override PartName="/ppt/comments/modernComment_1AD_F09D6E56.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57"/>
  </p:notesMasterIdLst>
  <p:handoutMasterIdLst>
    <p:handoutMasterId r:id="rId58"/>
  </p:handoutMasterIdLst>
  <p:sldIdLst>
    <p:sldId id="257" r:id="rId5"/>
    <p:sldId id="384" r:id="rId6"/>
    <p:sldId id="317" r:id="rId7"/>
    <p:sldId id="392" r:id="rId8"/>
    <p:sldId id="442" r:id="rId9"/>
    <p:sldId id="419" r:id="rId10"/>
    <p:sldId id="436" r:id="rId11"/>
    <p:sldId id="397" r:id="rId12"/>
    <p:sldId id="412" r:id="rId13"/>
    <p:sldId id="398" r:id="rId14"/>
    <p:sldId id="444" r:id="rId15"/>
    <p:sldId id="411" r:id="rId16"/>
    <p:sldId id="445" r:id="rId17"/>
    <p:sldId id="427" r:id="rId18"/>
    <p:sldId id="414" r:id="rId19"/>
    <p:sldId id="437" r:id="rId20"/>
    <p:sldId id="448" r:id="rId21"/>
    <p:sldId id="449" r:id="rId22"/>
    <p:sldId id="430" r:id="rId23"/>
    <p:sldId id="450" r:id="rId24"/>
    <p:sldId id="428" r:id="rId25"/>
    <p:sldId id="451" r:id="rId26"/>
    <p:sldId id="440" r:id="rId27"/>
    <p:sldId id="415" r:id="rId28"/>
    <p:sldId id="425" r:id="rId29"/>
    <p:sldId id="424" r:id="rId30"/>
    <p:sldId id="433" r:id="rId31"/>
    <p:sldId id="405" r:id="rId32"/>
    <p:sldId id="417" r:id="rId33"/>
    <p:sldId id="396" r:id="rId34"/>
    <p:sldId id="278" r:id="rId35"/>
    <p:sldId id="435" r:id="rId36"/>
    <p:sldId id="391" r:id="rId37"/>
    <p:sldId id="268" r:id="rId38"/>
    <p:sldId id="441" r:id="rId39"/>
    <p:sldId id="418" r:id="rId40"/>
    <p:sldId id="395" r:id="rId41"/>
    <p:sldId id="410" r:id="rId42"/>
    <p:sldId id="416" r:id="rId43"/>
    <p:sldId id="399" r:id="rId44"/>
    <p:sldId id="400" r:id="rId45"/>
    <p:sldId id="403" r:id="rId46"/>
    <p:sldId id="446" r:id="rId47"/>
    <p:sldId id="423" r:id="rId48"/>
    <p:sldId id="447" r:id="rId49"/>
    <p:sldId id="422" r:id="rId50"/>
    <p:sldId id="431" r:id="rId51"/>
    <p:sldId id="432" r:id="rId52"/>
    <p:sldId id="421" r:id="rId53"/>
    <p:sldId id="439" r:id="rId54"/>
    <p:sldId id="429" r:id="rId55"/>
    <p:sldId id="43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89C261CF-1AD7-B9B8-6590-751E746B16A1}" name="Jaiah Steele" initials="JS" userId="b2f0f7c2b155991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EBA3AE-C335-489B-B896-DD48CE4EA262}" v="1037" dt="2023-08-01T16:54:25.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6" d="100"/>
          <a:sy n="46" d="100"/>
        </p:scale>
        <p:origin x="2283" y="1686"/>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B95EA2E1-509E-4FDB-BF6F-015478EA7C1C}"/>
    <pc:docChg chg="mod addSld modSld">
      <pc:chgData name="Guest User" userId="" providerId="Windows Live" clId="Web-{B95EA2E1-509E-4FDB-BF6F-015478EA7C1C}" dt="2023-06-22T22:43:19.039" v="65" actId="20577"/>
      <pc:docMkLst>
        <pc:docMk/>
      </pc:docMkLst>
      <pc:sldChg chg="modSp addCm modCm">
        <pc:chgData name="Guest User" userId="" providerId="Windows Live" clId="Web-{B95EA2E1-509E-4FDB-BF6F-015478EA7C1C}" dt="2023-06-22T22:40:10.094" v="8" actId="20577"/>
        <pc:sldMkLst>
          <pc:docMk/>
          <pc:sldMk cId="3740286033" sldId="277"/>
        </pc:sldMkLst>
        <pc:spChg chg="mod">
          <ac:chgData name="Guest User" userId="" providerId="Windows Live" clId="Web-{B95EA2E1-509E-4FDB-BF6F-015478EA7C1C}" dt="2023-06-22T22:40:10.094" v="8" actId="20577"/>
          <ac:spMkLst>
            <pc:docMk/>
            <pc:sldMk cId="3740286033" sldId="277"/>
            <ac:spMk id="8" creationId="{77504967-7B8D-C776-1C0D-ECD036CFFD36}"/>
          </ac:spMkLst>
        </pc:spChg>
      </pc:sldChg>
      <pc:sldChg chg="addCm modCm">
        <pc:chgData name="Guest User" userId="" providerId="Windows Live" clId="Web-{B95EA2E1-509E-4FDB-BF6F-015478EA7C1C}" dt="2023-06-22T22:41:14.847" v="10"/>
        <pc:sldMkLst>
          <pc:docMk/>
          <pc:sldMk cId="1229212761" sldId="392"/>
        </pc:sldMkLst>
      </pc:sldChg>
      <pc:sldChg chg="modSp new">
        <pc:chgData name="Guest User" userId="" providerId="Windows Live" clId="Web-{B95EA2E1-509E-4FDB-BF6F-015478EA7C1C}" dt="2023-06-22T22:43:19.039" v="65" actId="20577"/>
        <pc:sldMkLst>
          <pc:docMk/>
          <pc:sldMk cId="3994552267" sldId="398"/>
        </pc:sldMkLst>
        <pc:spChg chg="mod">
          <ac:chgData name="Guest User" userId="" providerId="Windows Live" clId="Web-{B95EA2E1-509E-4FDB-BF6F-015478EA7C1C}" dt="2023-06-22T22:41:50.317" v="12" actId="20577"/>
          <ac:spMkLst>
            <pc:docMk/>
            <pc:sldMk cId="3994552267" sldId="398"/>
            <ac:spMk id="2" creationId="{C0139EA7-0EC9-7BB3-7FAF-4AA1F7C712C8}"/>
          </ac:spMkLst>
        </pc:spChg>
        <pc:spChg chg="mod">
          <ac:chgData name="Guest User" userId="" providerId="Windows Live" clId="Web-{B95EA2E1-509E-4FDB-BF6F-015478EA7C1C}" dt="2023-06-22T22:43:19.039" v="65" actId="20577"/>
          <ac:spMkLst>
            <pc:docMk/>
            <pc:sldMk cId="3994552267" sldId="398"/>
            <ac:spMk id="3" creationId="{97A446E9-8C22-B83F-0FFF-09DD370BF78F}"/>
          </ac:spMkLst>
        </pc:spChg>
      </pc:sldChg>
      <pc:sldChg chg="modSp new">
        <pc:chgData name="Guest User" userId="" providerId="Windows Live" clId="Web-{B95EA2E1-509E-4FDB-BF6F-015478EA7C1C}" dt="2023-06-22T22:43:07.445" v="62" actId="20577"/>
        <pc:sldMkLst>
          <pc:docMk/>
          <pc:sldMk cId="3782780706" sldId="399"/>
        </pc:sldMkLst>
        <pc:spChg chg="mod">
          <ac:chgData name="Guest User" userId="" providerId="Windows Live" clId="Web-{B95EA2E1-509E-4FDB-BF6F-015478EA7C1C}" dt="2023-06-22T22:43:07.445" v="62" actId="20577"/>
          <ac:spMkLst>
            <pc:docMk/>
            <pc:sldMk cId="3782780706" sldId="399"/>
            <ac:spMk id="2" creationId="{C16DF0A8-E77F-0A9A-0C99-4285482EF260}"/>
          </ac:spMkLst>
        </pc:spChg>
      </pc:sldChg>
    </pc:docChg>
  </pc:docChgLst>
  <pc:docChgLst>
    <pc:chgData name="Jaiah Steele" userId="b2f0f7c2b1559915" providerId="Windows Live" clId="Web-{3BB9BB41-076D-4961-B63A-1A9D1589E29F}"/>
    <pc:docChg chg="modSld">
      <pc:chgData name="Jaiah Steele" userId="b2f0f7c2b1559915" providerId="Windows Live" clId="Web-{3BB9BB41-076D-4961-B63A-1A9D1589E29F}" dt="2023-06-23T17:25:30.095" v="9" actId="20577"/>
      <pc:docMkLst>
        <pc:docMk/>
      </pc:docMkLst>
      <pc:sldChg chg="modSp">
        <pc:chgData name="Jaiah Steele" userId="b2f0f7c2b1559915" providerId="Windows Live" clId="Web-{3BB9BB41-076D-4961-B63A-1A9D1589E29F}" dt="2023-06-23T17:24:49.529" v="3" actId="20577"/>
        <pc:sldMkLst>
          <pc:docMk/>
          <pc:sldMk cId="3740286033" sldId="277"/>
        </pc:sldMkLst>
        <pc:spChg chg="mod">
          <ac:chgData name="Jaiah Steele" userId="b2f0f7c2b1559915" providerId="Windows Live" clId="Web-{3BB9BB41-076D-4961-B63A-1A9D1589E29F}" dt="2023-06-23T17:24:49.529" v="3" actId="20577"/>
          <ac:spMkLst>
            <pc:docMk/>
            <pc:sldMk cId="3740286033" sldId="277"/>
            <ac:spMk id="8" creationId="{77504967-7B8D-C776-1C0D-ECD036CFFD36}"/>
          </ac:spMkLst>
        </pc:spChg>
      </pc:sldChg>
      <pc:sldChg chg="modSp">
        <pc:chgData name="Jaiah Steele" userId="b2f0f7c2b1559915" providerId="Windows Live" clId="Web-{3BB9BB41-076D-4961-B63A-1A9D1589E29F}" dt="2023-06-23T16:24:25.040" v="1" actId="20577"/>
        <pc:sldMkLst>
          <pc:docMk/>
          <pc:sldMk cId="2313234867" sldId="389"/>
        </pc:sldMkLst>
        <pc:spChg chg="mod">
          <ac:chgData name="Jaiah Steele" userId="b2f0f7c2b1559915" providerId="Windows Live" clId="Web-{3BB9BB41-076D-4961-B63A-1A9D1589E29F}" dt="2023-06-23T16:24:25.040" v="1" actId="20577"/>
          <ac:spMkLst>
            <pc:docMk/>
            <pc:sldMk cId="2313234867" sldId="389"/>
            <ac:spMk id="16" creationId="{7005C9E5-7857-3DEC-3343-F9BD49854530}"/>
          </ac:spMkLst>
        </pc:spChg>
      </pc:sldChg>
      <pc:sldChg chg="modSp">
        <pc:chgData name="Jaiah Steele" userId="b2f0f7c2b1559915" providerId="Windows Live" clId="Web-{3BB9BB41-076D-4961-B63A-1A9D1589E29F}" dt="2023-06-23T17:25:01.030" v="5" actId="20577"/>
        <pc:sldMkLst>
          <pc:docMk/>
          <pc:sldMk cId="1229212761" sldId="392"/>
        </pc:sldMkLst>
        <pc:spChg chg="mod">
          <ac:chgData name="Jaiah Steele" userId="b2f0f7c2b1559915" providerId="Windows Live" clId="Web-{3BB9BB41-076D-4961-B63A-1A9D1589E29F}" dt="2023-06-23T17:25:01.030" v="5" actId="20577"/>
          <ac:spMkLst>
            <pc:docMk/>
            <pc:sldMk cId="1229212761" sldId="392"/>
            <ac:spMk id="2" creationId="{360BACC6-F096-24A6-057E-22A19CC36588}"/>
          </ac:spMkLst>
        </pc:spChg>
      </pc:sldChg>
      <pc:sldChg chg="modSp">
        <pc:chgData name="Jaiah Steele" userId="b2f0f7c2b1559915" providerId="Windows Live" clId="Web-{3BB9BB41-076D-4961-B63A-1A9D1589E29F}" dt="2023-06-23T17:25:14.765" v="7" actId="20577"/>
        <pc:sldMkLst>
          <pc:docMk/>
          <pc:sldMk cId="299522834" sldId="393"/>
        </pc:sldMkLst>
        <pc:spChg chg="mod">
          <ac:chgData name="Jaiah Steele" userId="b2f0f7c2b1559915" providerId="Windows Live" clId="Web-{3BB9BB41-076D-4961-B63A-1A9D1589E29F}" dt="2023-06-23T17:25:14.765" v="7" actId="20577"/>
          <ac:spMkLst>
            <pc:docMk/>
            <pc:sldMk cId="299522834" sldId="393"/>
            <ac:spMk id="2" creationId="{360BACC6-F096-24A6-057E-22A19CC36588}"/>
          </ac:spMkLst>
        </pc:spChg>
      </pc:sldChg>
      <pc:sldChg chg="modSp">
        <pc:chgData name="Jaiah Steele" userId="b2f0f7c2b1559915" providerId="Windows Live" clId="Web-{3BB9BB41-076D-4961-B63A-1A9D1589E29F}" dt="2023-06-23T17:25:30.095" v="9" actId="20577"/>
        <pc:sldMkLst>
          <pc:docMk/>
          <pc:sldMk cId="1228499259" sldId="394"/>
        </pc:sldMkLst>
        <pc:spChg chg="mod">
          <ac:chgData name="Jaiah Steele" userId="b2f0f7c2b1559915" providerId="Windows Live" clId="Web-{3BB9BB41-076D-4961-B63A-1A9D1589E29F}" dt="2023-06-23T17:25:30.095" v="9" actId="20577"/>
          <ac:spMkLst>
            <pc:docMk/>
            <pc:sldMk cId="1228499259" sldId="394"/>
            <ac:spMk id="2" creationId="{360BACC6-F096-24A6-057E-22A19CC36588}"/>
          </ac:spMkLst>
        </pc:spChg>
      </pc:sldChg>
    </pc:docChg>
  </pc:docChgLst>
  <pc:docChgLst>
    <pc:chgData name="Guest User" providerId="Windows Live" clId="Web-{466CC496-EF71-4652-8390-D02BD723D9B9}"/>
    <pc:docChg chg="addSld delSld modSld sldOrd">
      <pc:chgData name="Guest User" userId="" providerId="Windows Live" clId="Web-{466CC496-EF71-4652-8390-D02BD723D9B9}" dt="2023-07-30T15:22:45.879" v="898" actId="14100"/>
      <pc:docMkLst>
        <pc:docMk/>
      </pc:docMkLst>
      <pc:sldChg chg="addSp modSp">
        <pc:chgData name="Guest User" userId="" providerId="Windows Live" clId="Web-{466CC496-EF71-4652-8390-D02BD723D9B9}" dt="2023-07-30T14:03:57.647" v="545" actId="20577"/>
        <pc:sldMkLst>
          <pc:docMk/>
          <pc:sldMk cId="752814286" sldId="257"/>
        </pc:sldMkLst>
        <pc:spChg chg="mod">
          <ac:chgData name="Guest User" userId="" providerId="Windows Live" clId="Web-{466CC496-EF71-4652-8390-D02BD723D9B9}" dt="2023-07-29T21:57:25.426" v="5" actId="14100"/>
          <ac:spMkLst>
            <pc:docMk/>
            <pc:sldMk cId="752814286" sldId="257"/>
            <ac:spMk id="2" creationId="{286E938C-9D94-4B05-979A-D39FFC457291}"/>
          </ac:spMkLst>
        </pc:spChg>
        <pc:spChg chg="mod">
          <ac:chgData name="Guest User" userId="" providerId="Windows Live" clId="Web-{466CC496-EF71-4652-8390-D02BD723D9B9}" dt="2023-07-29T21:57:58.646" v="29" actId="1076"/>
          <ac:spMkLst>
            <pc:docMk/>
            <pc:sldMk cId="752814286" sldId="257"/>
            <ac:spMk id="3" creationId="{D9A11267-FC52-4990-8D98-010AFABA5544}"/>
          </ac:spMkLst>
        </pc:spChg>
        <pc:spChg chg="mod">
          <ac:chgData name="Guest User" userId="" providerId="Windows Live" clId="Web-{466CC496-EF71-4652-8390-D02BD723D9B9}" dt="2023-07-30T14:03:57.647" v="545" actId="20577"/>
          <ac:spMkLst>
            <pc:docMk/>
            <pc:sldMk cId="752814286" sldId="257"/>
            <ac:spMk id="4" creationId="{7945C549-3F67-FA02-E4B0-CE29CD71871A}"/>
          </ac:spMkLst>
        </pc:spChg>
        <pc:picChg chg="add mod">
          <ac:chgData name="Guest User" userId="" providerId="Windows Live" clId="Web-{466CC496-EF71-4652-8390-D02BD723D9B9}" dt="2023-07-29T21:59:04.366" v="35" actId="14100"/>
          <ac:picMkLst>
            <pc:docMk/>
            <pc:sldMk cId="752814286" sldId="257"/>
            <ac:picMk id="5" creationId="{F474E22C-706B-8CAA-B75F-CB23FEFAC040}"/>
          </ac:picMkLst>
        </pc:picChg>
        <pc:picChg chg="mod">
          <ac:chgData name="Guest User" userId="" providerId="Windows Live" clId="Web-{466CC496-EF71-4652-8390-D02BD723D9B9}" dt="2023-07-29T22:00:04.368" v="37" actId="1076"/>
          <ac:picMkLst>
            <pc:docMk/>
            <pc:sldMk cId="752814286" sldId="257"/>
            <ac:picMk id="14" creationId="{9A8AD548-922D-4E1D-B19C-5F6E808B8160}"/>
          </ac:picMkLst>
        </pc:picChg>
      </pc:sldChg>
      <pc:sldChg chg="del">
        <pc:chgData name="Guest User" userId="" providerId="Windows Live" clId="Web-{466CC496-EF71-4652-8390-D02BD723D9B9}" dt="2023-07-30T15:21:53.174" v="895"/>
        <pc:sldMkLst>
          <pc:docMk/>
          <pc:sldMk cId="3740286033" sldId="277"/>
        </pc:sldMkLst>
      </pc:sldChg>
      <pc:sldChg chg="addSp modSp addCm">
        <pc:chgData name="Guest User" userId="" providerId="Windows Live" clId="Web-{466CC496-EF71-4652-8390-D02BD723D9B9}" dt="2023-07-30T14:16:35.755" v="648"/>
        <pc:sldMkLst>
          <pc:docMk/>
          <pc:sldMk cId="2158886557" sldId="384"/>
        </pc:sldMkLst>
        <pc:spChg chg="add mod">
          <ac:chgData name="Guest User" userId="" providerId="Windows Live" clId="Web-{466CC496-EF71-4652-8390-D02BD723D9B9}" dt="2023-07-29T22:02:19.590" v="63" actId="1076"/>
          <ac:spMkLst>
            <pc:docMk/>
            <pc:sldMk cId="2158886557" sldId="384"/>
            <ac:spMk id="2" creationId="{E4C3CDC4-8FA1-00DC-E332-318631103F13}"/>
          </ac:spMkLst>
        </pc:spChg>
        <pc:spChg chg="mod">
          <ac:chgData name="Guest User" userId="" providerId="Windows Live" clId="Web-{466CC496-EF71-4652-8390-D02BD723D9B9}" dt="2023-07-30T14:05:24.653" v="547" actId="14100"/>
          <ac:spMkLst>
            <pc:docMk/>
            <pc:sldMk cId="2158886557" sldId="384"/>
            <ac:spMk id="11" creationId="{23418ADF-358F-4647-A511-FCFFEDA83429}"/>
          </ac:spMkLst>
        </pc:spChg>
        <pc:spChg chg="mod">
          <ac:chgData name="Guest User" userId="" providerId="Windows Live" clId="Web-{466CC496-EF71-4652-8390-D02BD723D9B9}" dt="2023-07-29T22:02:17.043" v="62" actId="1076"/>
          <ac:spMkLst>
            <pc:docMk/>
            <pc:sldMk cId="2158886557" sldId="384"/>
            <ac:spMk id="12" creationId="{E5127060-CDBF-435F-9009-A5451CCE305D}"/>
          </ac:spMkLst>
        </pc:spChg>
      </pc:sldChg>
      <pc:sldChg chg="del ord">
        <pc:chgData name="Guest User" userId="" providerId="Windows Live" clId="Web-{466CC496-EF71-4652-8390-D02BD723D9B9}" dt="2023-07-29T22:00:45.479" v="40"/>
        <pc:sldMkLst>
          <pc:docMk/>
          <pc:sldMk cId="2313234867" sldId="389"/>
        </pc:sldMkLst>
      </pc:sldChg>
      <pc:sldChg chg="addSp delSp modSp addCm">
        <pc:chgData name="Guest User" userId="" providerId="Windows Live" clId="Web-{466CC496-EF71-4652-8390-D02BD723D9B9}" dt="2023-07-30T14:06:18.169" v="555"/>
        <pc:sldMkLst>
          <pc:docMk/>
          <pc:sldMk cId="1229212761" sldId="392"/>
        </pc:sldMkLst>
        <pc:spChg chg="mod">
          <ac:chgData name="Guest User" userId="" providerId="Windows Live" clId="Web-{466CC496-EF71-4652-8390-D02BD723D9B9}" dt="2023-07-30T14:06:02.997" v="554" actId="20577"/>
          <ac:spMkLst>
            <pc:docMk/>
            <pc:sldMk cId="1229212761" sldId="392"/>
            <ac:spMk id="2" creationId="{360BACC6-F096-24A6-057E-22A19CC36588}"/>
          </ac:spMkLst>
        </pc:spChg>
        <pc:spChg chg="del mod">
          <ac:chgData name="Guest User" userId="" providerId="Windows Live" clId="Web-{466CC496-EF71-4652-8390-D02BD723D9B9}" dt="2023-07-29T22:08:46.428" v="131"/>
          <ac:spMkLst>
            <pc:docMk/>
            <pc:sldMk cId="1229212761" sldId="392"/>
            <ac:spMk id="5" creationId="{AFD183D7-B16E-4A9D-BC4B-D1EC347BF97E}"/>
          </ac:spMkLst>
        </pc:spChg>
        <pc:spChg chg="mod">
          <ac:chgData name="Guest User" userId="" providerId="Windows Live" clId="Web-{466CC496-EF71-4652-8390-D02BD723D9B9}" dt="2023-07-29T22:02:40.810" v="66" actId="14100"/>
          <ac:spMkLst>
            <pc:docMk/>
            <pc:sldMk cId="1229212761" sldId="392"/>
            <ac:spMk id="7" creationId="{3E174092-82D3-44E0-8948-4096232ED0A7}"/>
          </ac:spMkLst>
        </pc:spChg>
        <pc:picChg chg="add del mod">
          <ac:chgData name="Guest User" userId="" providerId="Windows Live" clId="Web-{466CC496-EF71-4652-8390-D02BD723D9B9}" dt="2023-07-29T22:05:20.782" v="98"/>
          <ac:picMkLst>
            <pc:docMk/>
            <pc:sldMk cId="1229212761" sldId="392"/>
            <ac:picMk id="11" creationId="{140282E4-57C8-1168-4CD7-B213469ADAC4}"/>
          </ac:picMkLst>
        </pc:picChg>
        <pc:cxnChg chg="add del">
          <ac:chgData name="Guest User" userId="" providerId="Windows Live" clId="Web-{466CC496-EF71-4652-8390-D02BD723D9B9}" dt="2023-07-29T22:08:22.068" v="127"/>
          <ac:cxnSpMkLst>
            <pc:docMk/>
            <pc:sldMk cId="1229212761" sldId="392"/>
            <ac:cxnSpMk id="3" creationId="{23C7BE77-488A-8B04-907A-05C7803EEC89}"/>
          </ac:cxnSpMkLst>
        </pc:cxnChg>
        <pc:cxnChg chg="add del mod">
          <ac:chgData name="Guest User" userId="" providerId="Windows Live" clId="Web-{466CC496-EF71-4652-8390-D02BD723D9B9}" dt="2023-07-29T22:03:59.718" v="79"/>
          <ac:cxnSpMkLst>
            <pc:docMk/>
            <pc:sldMk cId="1229212761" sldId="392"/>
            <ac:cxnSpMk id="9" creationId="{88AB2FB4-ADE7-D508-66C6-EF2C945C2000}"/>
          </ac:cxnSpMkLst>
        </pc:cxnChg>
        <pc:cxnChg chg="add del mod">
          <ac:chgData name="Guest User" userId="" providerId="Windows Live" clId="Web-{466CC496-EF71-4652-8390-D02BD723D9B9}" dt="2023-07-29T22:03:30.998" v="72"/>
          <ac:cxnSpMkLst>
            <pc:docMk/>
            <pc:sldMk cId="1229212761" sldId="392"/>
            <ac:cxnSpMk id="10" creationId="{5A2887B5-97B0-E3D5-491B-500547337D22}"/>
          </ac:cxnSpMkLst>
        </pc:cxnChg>
      </pc:sldChg>
      <pc:sldChg chg="addCm">
        <pc:chgData name="Guest User" userId="" providerId="Windows Live" clId="Web-{466CC496-EF71-4652-8390-D02BD723D9B9}" dt="2023-07-29T22:18:51.740" v="411"/>
        <pc:sldMkLst>
          <pc:docMk/>
          <pc:sldMk cId="299522834" sldId="393"/>
        </pc:sldMkLst>
      </pc:sldChg>
      <pc:sldChg chg="modSp">
        <pc:chgData name="Guest User" userId="" providerId="Windows Live" clId="Web-{466CC496-EF71-4652-8390-D02BD723D9B9}" dt="2023-07-30T14:18:06.115" v="657" actId="20577"/>
        <pc:sldMkLst>
          <pc:docMk/>
          <pc:sldMk cId="3714631977" sldId="397"/>
        </pc:sldMkLst>
        <pc:spChg chg="mod">
          <ac:chgData name="Guest User" userId="" providerId="Windows Live" clId="Web-{466CC496-EF71-4652-8390-D02BD723D9B9}" dt="2023-07-30T14:18:06.115" v="657" actId="20577"/>
          <ac:spMkLst>
            <pc:docMk/>
            <pc:sldMk cId="3714631977" sldId="397"/>
            <ac:spMk id="2" creationId="{F0DF4EF7-58D1-7367-DAA1-9E36DC10989B}"/>
          </ac:spMkLst>
        </pc:spChg>
      </pc:sldChg>
      <pc:sldChg chg="modSp ord addCm delCm">
        <pc:chgData name="Guest User" userId="" providerId="Windows Live" clId="Web-{466CC496-EF71-4652-8390-D02BD723D9B9}" dt="2023-07-30T14:22:41.297" v="736" actId="20577"/>
        <pc:sldMkLst>
          <pc:docMk/>
          <pc:sldMk cId="3994552267" sldId="398"/>
        </pc:sldMkLst>
        <pc:spChg chg="mod">
          <ac:chgData name="Guest User" userId="" providerId="Windows Live" clId="Web-{466CC496-EF71-4652-8390-D02BD723D9B9}" dt="2023-07-30T14:22:41.297" v="736" actId="20577"/>
          <ac:spMkLst>
            <pc:docMk/>
            <pc:sldMk cId="3994552267" sldId="398"/>
            <ac:spMk id="3" creationId="{97A446E9-8C22-B83F-0FFF-09DD370BF78F}"/>
          </ac:spMkLst>
        </pc:spChg>
      </pc:sldChg>
      <pc:sldChg chg="modSp">
        <pc:chgData name="Guest User" userId="" providerId="Windows Live" clId="Web-{466CC496-EF71-4652-8390-D02BD723D9B9}" dt="2023-07-29T22:24:22.967" v="514" actId="20577"/>
        <pc:sldMkLst>
          <pc:docMk/>
          <pc:sldMk cId="3782780706" sldId="399"/>
        </pc:sldMkLst>
        <pc:spChg chg="mod">
          <ac:chgData name="Guest User" userId="" providerId="Windows Live" clId="Web-{466CC496-EF71-4652-8390-D02BD723D9B9}" dt="2023-07-29T22:24:22.967" v="514" actId="20577"/>
          <ac:spMkLst>
            <pc:docMk/>
            <pc:sldMk cId="3782780706" sldId="399"/>
            <ac:spMk id="3" creationId="{AE5AB4AD-4BD6-C38C-0F73-DEE0CE69BBF8}"/>
          </ac:spMkLst>
        </pc:spChg>
      </pc:sldChg>
      <pc:sldChg chg="addCm">
        <pc:chgData name="Guest User" userId="" providerId="Windows Live" clId="Web-{466CC496-EF71-4652-8390-D02BD723D9B9}" dt="2023-07-29T22:24:58.218" v="515"/>
        <pc:sldMkLst>
          <pc:docMk/>
          <pc:sldMk cId="3387749406" sldId="400"/>
        </pc:sldMkLst>
      </pc:sldChg>
      <pc:sldChg chg="delSp modSp ord">
        <pc:chgData name="Guest User" userId="" providerId="Windows Live" clId="Web-{466CC496-EF71-4652-8390-D02BD723D9B9}" dt="2023-07-30T14:24:25.360" v="781" actId="20577"/>
        <pc:sldMkLst>
          <pc:docMk/>
          <pc:sldMk cId="1152923405" sldId="411"/>
        </pc:sldMkLst>
        <pc:spChg chg="mod">
          <ac:chgData name="Guest User" userId="" providerId="Windows Live" clId="Web-{466CC496-EF71-4652-8390-D02BD723D9B9}" dt="2023-07-29T22:25:14.656" v="520" actId="20577"/>
          <ac:spMkLst>
            <pc:docMk/>
            <pc:sldMk cId="1152923405" sldId="411"/>
            <ac:spMk id="2" creationId="{C0139EA7-0EC9-7BB3-7FAF-4AA1F7C712C8}"/>
          </ac:spMkLst>
        </pc:spChg>
        <pc:spChg chg="del">
          <ac:chgData name="Guest User" userId="" providerId="Windows Live" clId="Web-{466CC496-EF71-4652-8390-D02BD723D9B9}" dt="2023-07-30T14:22:49.172" v="737"/>
          <ac:spMkLst>
            <pc:docMk/>
            <pc:sldMk cId="1152923405" sldId="411"/>
            <ac:spMk id="5" creationId="{9CBE930C-B913-3CD2-3037-32CD7FAB988A}"/>
          </ac:spMkLst>
        </pc:spChg>
        <pc:spChg chg="mod">
          <ac:chgData name="Guest User" userId="" providerId="Windows Live" clId="Web-{466CC496-EF71-4652-8390-D02BD723D9B9}" dt="2023-07-30T14:24:25.360" v="781" actId="20577"/>
          <ac:spMkLst>
            <pc:docMk/>
            <pc:sldMk cId="1152923405" sldId="411"/>
            <ac:spMk id="7" creationId="{11AA2F14-6423-68AE-CBB5-1A7AE6E9B69E}"/>
          </ac:spMkLst>
        </pc:spChg>
        <pc:spChg chg="mod">
          <ac:chgData name="Guest User" userId="" providerId="Windows Live" clId="Web-{466CC496-EF71-4652-8390-D02BD723D9B9}" dt="2023-07-29T22:25:19.078" v="521" actId="1076"/>
          <ac:spMkLst>
            <pc:docMk/>
            <pc:sldMk cId="1152923405" sldId="411"/>
            <ac:spMk id="8" creationId="{8390013E-3E1B-50EA-B1C8-A8F782801B7F}"/>
          </ac:spMkLst>
        </pc:spChg>
      </pc:sldChg>
      <pc:sldChg chg="modSp addCm modCm">
        <pc:chgData name="Guest User" userId="" providerId="Windows Live" clId="Web-{466CC496-EF71-4652-8390-D02BD723D9B9}" dt="2023-07-30T14:18:11.667" v="658"/>
        <pc:sldMkLst>
          <pc:docMk/>
          <pc:sldMk cId="3954965274" sldId="412"/>
        </pc:sldMkLst>
        <pc:spChg chg="mod">
          <ac:chgData name="Guest User" userId="" providerId="Windows Live" clId="Web-{466CC496-EF71-4652-8390-D02BD723D9B9}" dt="2023-07-29T22:19:43.976" v="413" actId="20577"/>
          <ac:spMkLst>
            <pc:docMk/>
            <pc:sldMk cId="3954965274" sldId="412"/>
            <ac:spMk id="15" creationId="{40F1DF5B-353A-4270-8C10-6A1509441174}"/>
          </ac:spMkLst>
        </pc:spChg>
      </pc:sldChg>
      <pc:sldChg chg="modSp addCm delCm">
        <pc:chgData name="Guest User" userId="" providerId="Windows Live" clId="Web-{466CC496-EF71-4652-8390-D02BD723D9B9}" dt="2023-07-30T14:17:33.989" v="650" actId="20577"/>
        <pc:sldMkLst>
          <pc:docMk/>
          <pc:sldMk cId="3552141004" sldId="419"/>
        </pc:sldMkLst>
        <pc:spChg chg="mod">
          <ac:chgData name="Guest User" userId="" providerId="Windows Live" clId="Web-{466CC496-EF71-4652-8390-D02BD723D9B9}" dt="2023-07-30T14:17:33.989" v="650" actId="20577"/>
          <ac:spMkLst>
            <pc:docMk/>
            <pc:sldMk cId="3552141004" sldId="419"/>
            <ac:spMk id="2" creationId="{360BACC6-F096-24A6-057E-22A19CC36588}"/>
          </ac:spMkLst>
        </pc:spChg>
      </pc:sldChg>
      <pc:sldChg chg="modSp addCm modCm">
        <pc:chgData name="Guest User" userId="" providerId="Windows Live" clId="Web-{466CC496-EF71-4652-8390-D02BD723D9B9}" dt="2023-07-30T15:09:02.107" v="858" actId="20577"/>
        <pc:sldMkLst>
          <pc:docMk/>
          <pc:sldMk cId="1093008654" sldId="425"/>
        </pc:sldMkLst>
        <pc:spChg chg="mod">
          <ac:chgData name="Guest User" userId="" providerId="Windows Live" clId="Web-{466CC496-EF71-4652-8390-D02BD723D9B9}" dt="2023-07-30T15:09:02.107" v="858" actId="20577"/>
          <ac:spMkLst>
            <pc:docMk/>
            <pc:sldMk cId="1093008654" sldId="425"/>
            <ac:spMk id="3" creationId="{EA2F6B1A-6AF6-8840-DA51-DA1C81A61C40}"/>
          </ac:spMkLst>
        </pc:spChg>
      </pc:sldChg>
      <pc:sldChg chg="del addCm">
        <pc:chgData name="Guest User" userId="" providerId="Windows Live" clId="Web-{466CC496-EF71-4652-8390-D02BD723D9B9}" dt="2023-07-30T15:11:02.142" v="860"/>
        <pc:sldMkLst>
          <pc:docMk/>
          <pc:sldMk cId="2905457279" sldId="426"/>
        </pc:sldMkLst>
      </pc:sldChg>
      <pc:sldChg chg="modSp">
        <pc:chgData name="Guest User" userId="" providerId="Windows Live" clId="Web-{466CC496-EF71-4652-8390-D02BD723D9B9}" dt="2023-07-29T22:23:08.231" v="499" actId="20577"/>
        <pc:sldMkLst>
          <pc:docMk/>
          <pc:sldMk cId="4032920111" sldId="427"/>
        </pc:sldMkLst>
        <pc:spChg chg="mod">
          <ac:chgData name="Guest User" userId="" providerId="Windows Live" clId="Web-{466CC496-EF71-4652-8390-D02BD723D9B9}" dt="2023-07-29T22:23:08.231" v="499" actId="20577"/>
          <ac:spMkLst>
            <pc:docMk/>
            <pc:sldMk cId="4032920111" sldId="427"/>
            <ac:spMk id="2" creationId="{C0139EA7-0EC9-7BB3-7FAF-4AA1F7C712C8}"/>
          </ac:spMkLst>
        </pc:spChg>
        <pc:graphicFrameChg chg="mod modGraphic">
          <ac:chgData name="Guest User" userId="" providerId="Windows Live" clId="Web-{466CC496-EF71-4652-8390-D02BD723D9B9}" dt="2023-07-29T22:22:58.168" v="497"/>
          <ac:graphicFrameMkLst>
            <pc:docMk/>
            <pc:sldMk cId="4032920111" sldId="427"/>
            <ac:graphicFrameMk id="5" creationId="{5216FBCC-23F1-23F4-85F8-E2DDDA9E5048}"/>
          </ac:graphicFrameMkLst>
        </pc:graphicFrameChg>
      </pc:sldChg>
      <pc:sldChg chg="modSp">
        <pc:chgData name="Guest User" userId="" providerId="Windows Live" clId="Web-{466CC496-EF71-4652-8390-D02BD723D9B9}" dt="2023-07-30T15:16:57.197" v="887" actId="20577"/>
        <pc:sldMkLst>
          <pc:docMk/>
          <pc:sldMk cId="1040239654" sldId="428"/>
        </pc:sldMkLst>
        <pc:spChg chg="mod">
          <ac:chgData name="Guest User" userId="" providerId="Windows Live" clId="Web-{466CC496-EF71-4652-8390-D02BD723D9B9}" dt="2023-07-30T15:16:57.197" v="887" actId="20577"/>
          <ac:spMkLst>
            <pc:docMk/>
            <pc:sldMk cId="1040239654" sldId="428"/>
            <ac:spMk id="7" creationId="{11AA2F14-6423-68AE-CBB5-1A7AE6E9B69E}"/>
          </ac:spMkLst>
        </pc:spChg>
      </pc:sldChg>
      <pc:sldChg chg="addCm">
        <pc:chgData name="Guest User" userId="" providerId="Windows Live" clId="Web-{466CC496-EF71-4652-8390-D02BD723D9B9}" dt="2023-07-30T15:06:06.008" v="850"/>
        <pc:sldMkLst>
          <pc:docMk/>
          <pc:sldMk cId="4036849238" sldId="429"/>
        </pc:sldMkLst>
      </pc:sldChg>
      <pc:sldChg chg="modSp addCm">
        <pc:chgData name="Guest User" userId="" providerId="Windows Live" clId="Web-{466CC496-EF71-4652-8390-D02BD723D9B9}" dt="2023-07-30T15:06:31.342" v="851"/>
        <pc:sldMkLst>
          <pc:docMk/>
          <pc:sldMk cId="3932298348" sldId="430"/>
        </pc:sldMkLst>
        <pc:spChg chg="mod">
          <ac:chgData name="Guest User" userId="" providerId="Windows Live" clId="Web-{466CC496-EF71-4652-8390-D02BD723D9B9}" dt="2023-07-30T15:01:18.140" v="848" actId="14100"/>
          <ac:spMkLst>
            <pc:docMk/>
            <pc:sldMk cId="3932298348" sldId="430"/>
            <ac:spMk id="7" creationId="{11AA2F14-6423-68AE-CBB5-1A7AE6E9B69E}"/>
          </ac:spMkLst>
        </pc:spChg>
      </pc:sldChg>
      <pc:sldChg chg="modSp">
        <pc:chgData name="Guest User" userId="" providerId="Windows Live" clId="Web-{466CC496-EF71-4652-8390-D02BD723D9B9}" dt="2023-07-30T15:22:45.879" v="898" actId="14100"/>
        <pc:sldMkLst>
          <pc:docMk/>
          <pc:sldMk cId="610806954" sldId="433"/>
        </pc:sldMkLst>
        <pc:spChg chg="mod">
          <ac:chgData name="Guest User" userId="" providerId="Windows Live" clId="Web-{466CC496-EF71-4652-8390-D02BD723D9B9}" dt="2023-07-30T15:22:45.879" v="898" actId="14100"/>
          <ac:spMkLst>
            <pc:docMk/>
            <pc:sldMk cId="610806954" sldId="433"/>
            <ac:spMk id="3" creationId="{EA2F6B1A-6AF6-8840-DA51-DA1C81A61C40}"/>
          </ac:spMkLst>
        </pc:spChg>
      </pc:sldChg>
      <pc:sldChg chg="del addCm modCm">
        <pc:chgData name="Guest User" userId="" providerId="Windows Live" clId="Web-{466CC496-EF71-4652-8390-D02BD723D9B9}" dt="2023-07-30T15:21:36.080" v="893"/>
        <pc:sldMkLst>
          <pc:docMk/>
          <pc:sldMk cId="2530624716" sldId="434"/>
        </pc:sldMkLst>
      </pc:sldChg>
      <pc:sldChg chg="addSp delSp modSp addCm delCm modCm">
        <pc:chgData name="Guest User" userId="" providerId="Windows Live" clId="Web-{466CC496-EF71-4652-8390-D02BD723D9B9}" dt="2023-07-30T14:14:50.926" v="647" actId="20577"/>
        <pc:sldMkLst>
          <pc:docMk/>
          <pc:sldMk cId="2678943185" sldId="436"/>
        </pc:sldMkLst>
        <pc:spChg chg="add del mod">
          <ac:chgData name="Guest User" userId="" providerId="Windows Live" clId="Web-{466CC496-EF71-4652-8390-D02BD723D9B9}" dt="2023-07-30T14:14:50.926" v="647" actId="20577"/>
          <ac:spMkLst>
            <pc:docMk/>
            <pc:sldMk cId="2678943185" sldId="436"/>
            <ac:spMk id="2" creationId="{360BACC6-F096-24A6-057E-22A19CC36588}"/>
          </ac:spMkLst>
        </pc:spChg>
        <pc:spChg chg="del">
          <ac:chgData name="Guest User" userId="" providerId="Windows Live" clId="Web-{466CC496-EF71-4652-8390-D02BD723D9B9}" dt="2023-07-30T14:09:53.576" v="592"/>
          <ac:spMkLst>
            <pc:docMk/>
            <pc:sldMk cId="2678943185" sldId="436"/>
            <ac:spMk id="5" creationId="{AFD183D7-B16E-4A9D-BC4B-D1EC347BF97E}"/>
          </ac:spMkLst>
        </pc:spChg>
        <pc:spChg chg="del">
          <ac:chgData name="Guest User" userId="" providerId="Windows Live" clId="Web-{466CC496-EF71-4652-8390-D02BD723D9B9}" dt="2023-07-29T22:13:56.670" v="302"/>
          <ac:spMkLst>
            <pc:docMk/>
            <pc:sldMk cId="2678943185" sldId="436"/>
            <ac:spMk id="8" creationId="{77504967-7B8D-C776-1C0D-ECD036CFFD36}"/>
          </ac:spMkLst>
        </pc:spChg>
        <pc:picChg chg="mod">
          <ac:chgData name="Guest User" userId="" providerId="Windows Live" clId="Web-{466CC496-EF71-4652-8390-D02BD723D9B9}" dt="2023-07-30T14:13:54.567" v="632" actId="1076"/>
          <ac:picMkLst>
            <pc:docMk/>
            <pc:sldMk cId="2678943185" sldId="436"/>
            <ac:picMk id="9" creationId="{40C0427C-6C78-5E45-1C07-DF905050DDEB}"/>
          </ac:picMkLst>
        </pc:picChg>
        <pc:picChg chg="mod">
          <ac:chgData name="Guest User" userId="" providerId="Windows Live" clId="Web-{466CC496-EF71-4652-8390-D02BD723D9B9}" dt="2023-07-30T14:13:51.660" v="631" actId="1076"/>
          <ac:picMkLst>
            <pc:docMk/>
            <pc:sldMk cId="2678943185" sldId="436"/>
            <ac:picMk id="11" creationId="{BBA3EA40-7607-EB7F-D029-A11C2306A00C}"/>
          </ac:picMkLst>
        </pc:picChg>
      </pc:sldChg>
      <pc:sldChg chg="modSp addCm delCm">
        <pc:chgData name="Guest User" userId="" providerId="Windows Live" clId="Web-{466CC496-EF71-4652-8390-D02BD723D9B9}" dt="2023-07-30T15:20:55.001" v="890"/>
        <pc:sldMkLst>
          <pc:docMk/>
          <pc:sldMk cId="3175499578" sldId="437"/>
        </pc:sldMkLst>
        <pc:spChg chg="mod">
          <ac:chgData name="Guest User" userId="" providerId="Windows Live" clId="Web-{466CC496-EF71-4652-8390-D02BD723D9B9}" dt="2023-07-30T14:28:24.037" v="841" actId="1076"/>
          <ac:spMkLst>
            <pc:docMk/>
            <pc:sldMk cId="3175499578" sldId="437"/>
            <ac:spMk id="7" creationId="{11AA2F14-6423-68AE-CBB5-1A7AE6E9B69E}"/>
          </ac:spMkLst>
        </pc:spChg>
      </pc:sldChg>
      <pc:sldChg chg="addCm">
        <pc:chgData name="Guest User" userId="" providerId="Windows Live" clId="Web-{466CC496-EF71-4652-8390-D02BD723D9B9}" dt="2023-07-30T15:19:22.217" v="889"/>
        <pc:sldMkLst>
          <pc:docMk/>
          <pc:sldMk cId="850904662" sldId="440"/>
        </pc:sldMkLst>
      </pc:sldChg>
      <pc:sldChg chg="add">
        <pc:chgData name="Guest User" userId="" providerId="Windows Live" clId="Web-{466CC496-EF71-4652-8390-D02BD723D9B9}" dt="2023-07-29T22:00:55.619" v="41"/>
        <pc:sldMkLst>
          <pc:docMk/>
          <pc:sldMk cId="2762128018" sldId="441"/>
        </pc:sldMkLst>
      </pc:sldChg>
      <pc:sldChg chg="delSp modSp add replId addCm modCm">
        <pc:chgData name="Guest User" userId="" providerId="Windows Live" clId="Web-{466CC496-EF71-4652-8390-D02BD723D9B9}" dt="2023-07-30T14:08:06.310" v="567"/>
        <pc:sldMkLst>
          <pc:docMk/>
          <pc:sldMk cId="1322453914" sldId="442"/>
        </pc:sldMkLst>
        <pc:spChg chg="mod">
          <ac:chgData name="Guest User" userId="" providerId="Windows Live" clId="Web-{466CC496-EF71-4652-8390-D02BD723D9B9}" dt="2023-07-30T14:06:52.841" v="560" actId="14100"/>
          <ac:spMkLst>
            <pc:docMk/>
            <pc:sldMk cId="1322453914" sldId="442"/>
            <ac:spMk id="2" creationId="{360BACC6-F096-24A6-057E-22A19CC36588}"/>
          </ac:spMkLst>
        </pc:spChg>
        <pc:spChg chg="del mod">
          <ac:chgData name="Guest User" userId="" providerId="Windows Live" clId="Web-{466CC496-EF71-4652-8390-D02BD723D9B9}" dt="2023-07-30T14:07:09.357" v="566"/>
          <ac:spMkLst>
            <pc:docMk/>
            <pc:sldMk cId="1322453914" sldId="442"/>
            <ac:spMk id="5" creationId="{AFD183D7-B16E-4A9D-BC4B-D1EC347BF97E}"/>
          </ac:spMkLst>
        </pc:spChg>
      </pc:sldChg>
      <pc:sldChg chg="modSp new">
        <pc:chgData name="Guest User" userId="" providerId="Windows Live" clId="Web-{466CC496-EF71-4652-8390-D02BD723D9B9}" dt="2023-07-29T22:13:45.451" v="301" actId="20577"/>
        <pc:sldMkLst>
          <pc:docMk/>
          <pc:sldMk cId="2512831872" sldId="443"/>
        </pc:sldMkLst>
        <pc:spChg chg="mod">
          <ac:chgData name="Guest User" userId="" providerId="Windows Live" clId="Web-{466CC496-EF71-4652-8390-D02BD723D9B9}" dt="2023-07-29T22:13:45.451" v="301" actId="20577"/>
          <ac:spMkLst>
            <pc:docMk/>
            <pc:sldMk cId="2512831872" sldId="443"/>
            <ac:spMk id="3" creationId="{E068F22B-B956-98C6-507F-692AE90D6643}"/>
          </ac:spMkLst>
        </pc:spChg>
      </pc:sldChg>
      <pc:sldChg chg="modSp ord">
        <pc:chgData name="Guest User" userId="" providerId="Windows Live" clId="Web-{466CC496-EF71-4652-8390-D02BD723D9B9}" dt="2023-07-30T14:27:04.642" v="840" actId="20577"/>
        <pc:sldMkLst>
          <pc:docMk/>
          <pc:sldMk cId="2422664776" sldId="444"/>
        </pc:sldMkLst>
        <pc:spChg chg="mod">
          <ac:chgData name="Guest User" userId="" providerId="Windows Live" clId="Web-{466CC496-EF71-4652-8390-D02BD723D9B9}" dt="2023-07-30T14:27:04.642" v="840" actId="20577"/>
          <ac:spMkLst>
            <pc:docMk/>
            <pc:sldMk cId="2422664776" sldId="444"/>
            <ac:spMk id="2" creationId="{233A5DE7-8548-8682-F0C0-F6B015269035}"/>
          </ac:spMkLst>
        </pc:spChg>
      </pc:sldChg>
      <pc:sldChg chg="modSp add modCm">
        <pc:chgData name="Guest User" userId="" providerId="Windows Live" clId="Web-{466CC496-EF71-4652-8390-D02BD723D9B9}" dt="2023-07-30T15:15:44.382" v="885" actId="14100"/>
        <pc:sldMkLst>
          <pc:docMk/>
          <pc:sldMk cId="1627119397" sldId="445"/>
        </pc:sldMkLst>
        <pc:spChg chg="mod">
          <ac:chgData name="Guest User" userId="" providerId="Windows Live" clId="Web-{466CC496-EF71-4652-8390-D02BD723D9B9}" dt="2023-07-30T15:15:44.382" v="885" actId="14100"/>
          <ac:spMkLst>
            <pc:docMk/>
            <pc:sldMk cId="1627119397" sldId="445"/>
            <ac:spMk id="2" creationId="{C0139EA7-0EC9-7BB3-7FAF-4AA1F7C712C8}"/>
          </ac:spMkLst>
        </pc:spChg>
        <pc:spChg chg="mod">
          <ac:chgData name="Guest User" userId="" providerId="Windows Live" clId="Web-{466CC496-EF71-4652-8390-D02BD723D9B9}" dt="2023-07-30T15:15:20.459" v="882" actId="1076"/>
          <ac:spMkLst>
            <pc:docMk/>
            <pc:sldMk cId="1627119397" sldId="445"/>
            <ac:spMk id="3" creationId="{D9F7DAED-84D2-FE77-CE82-B9DCB5BAFB6E}"/>
          </ac:spMkLst>
        </pc:spChg>
      </pc:sldChg>
      <pc:sldChg chg="add">
        <pc:chgData name="Guest User" userId="" providerId="Windows Live" clId="Web-{466CC496-EF71-4652-8390-D02BD723D9B9}" dt="2023-07-30T15:21:41.705" v="894"/>
        <pc:sldMkLst>
          <pc:docMk/>
          <pc:sldMk cId="2222368238" sldId="446"/>
        </pc:sldMkLst>
      </pc:sldChg>
      <pc:sldChg chg="add">
        <pc:chgData name="Guest User" userId="" providerId="Windows Live" clId="Web-{466CC496-EF71-4652-8390-D02BD723D9B9}" dt="2023-07-30T15:21:56.721" v="896"/>
        <pc:sldMkLst>
          <pc:docMk/>
          <pc:sldMk cId="4089691227" sldId="447"/>
        </pc:sldMkLst>
      </pc:sldChg>
    </pc:docChg>
  </pc:docChgLst>
  <pc:docChgLst>
    <pc:chgData name="Jaiah Steele" userId="b2f0f7c2b1559915" providerId="LiveId" clId="{A2EBA3AE-C335-489B-B896-DD48CE4EA262}"/>
    <pc:docChg chg="undo custSel addSld delSld modSld sldOrd modMainMaster">
      <pc:chgData name="Jaiah Steele" userId="b2f0f7c2b1559915" providerId="LiveId" clId="{A2EBA3AE-C335-489B-B896-DD48CE4EA262}" dt="2023-08-01T17:09:50.548" v="16155" actId="14100"/>
      <pc:docMkLst>
        <pc:docMk/>
      </pc:docMkLst>
      <pc:sldChg chg="modTransition">
        <pc:chgData name="Jaiah Steele" userId="b2f0f7c2b1559915" providerId="LiveId" clId="{A2EBA3AE-C335-489B-B896-DD48CE4EA262}" dt="2023-08-01T16:15:06.666" v="16139"/>
        <pc:sldMkLst>
          <pc:docMk/>
          <pc:sldMk cId="752814286" sldId="257"/>
        </pc:sldMkLst>
      </pc:sldChg>
      <pc:sldChg chg="addSp delSp modSp mod modTransition">
        <pc:chgData name="Jaiah Steele" userId="b2f0f7c2b1559915" providerId="LiveId" clId="{A2EBA3AE-C335-489B-B896-DD48CE4EA262}" dt="2023-08-01T16:15:06.666" v="16139"/>
        <pc:sldMkLst>
          <pc:docMk/>
          <pc:sldMk cId="2979876663" sldId="268"/>
        </pc:sldMkLst>
        <pc:spChg chg="mod">
          <ac:chgData name="Jaiah Steele" userId="b2f0f7c2b1559915" providerId="LiveId" clId="{A2EBA3AE-C335-489B-B896-DD48CE4EA262}" dt="2023-07-31T01:32:23.590" v="13674" actId="1076"/>
          <ac:spMkLst>
            <pc:docMk/>
            <pc:sldMk cId="2979876663" sldId="268"/>
            <ac:spMk id="6" creationId="{ED2A30C0-1BC4-4764-9C0F-5D811CAB8312}"/>
          </ac:spMkLst>
        </pc:spChg>
        <pc:spChg chg="mod">
          <ac:chgData name="Jaiah Steele" userId="b2f0f7c2b1559915" providerId="LiveId" clId="{A2EBA3AE-C335-489B-B896-DD48CE4EA262}" dt="2023-07-22T18:52:03.636" v="6071"/>
          <ac:spMkLst>
            <pc:docMk/>
            <pc:sldMk cId="2979876663" sldId="268"/>
            <ac:spMk id="7" creationId="{45F69D6A-822D-4DB9-A2CC-D9106F1F2B68}"/>
          </ac:spMkLst>
        </pc:spChg>
        <pc:spChg chg="del">
          <ac:chgData name="Jaiah Steele" userId="b2f0f7c2b1559915" providerId="LiveId" clId="{A2EBA3AE-C335-489B-B896-DD48CE4EA262}" dt="2023-07-22T18:52:05.266" v="6072" actId="478"/>
          <ac:spMkLst>
            <pc:docMk/>
            <pc:sldMk cId="2979876663" sldId="268"/>
            <ac:spMk id="8" creationId="{6375D7F3-165A-439B-8D1D-6553B68C2886}"/>
          </ac:spMkLst>
        </pc:spChg>
        <pc:cxnChg chg="add mod">
          <ac:chgData name="Jaiah Steele" userId="b2f0f7c2b1559915" providerId="LiveId" clId="{A2EBA3AE-C335-489B-B896-DD48CE4EA262}" dt="2023-07-31T01:32:25.180" v="13675"/>
          <ac:cxnSpMkLst>
            <pc:docMk/>
            <pc:sldMk cId="2979876663" sldId="268"/>
            <ac:cxnSpMk id="2" creationId="{C7506361-95AB-E78A-D5FA-201D104E0DEC}"/>
          </ac:cxnSpMkLst>
        </pc:cxnChg>
      </pc:sldChg>
      <pc:sldChg chg="del">
        <pc:chgData name="Jaiah Steele" userId="b2f0f7c2b1559915" providerId="LiveId" clId="{A2EBA3AE-C335-489B-B896-DD48CE4EA262}" dt="2023-07-22T18:50:24.825" v="5992" actId="47"/>
        <pc:sldMkLst>
          <pc:docMk/>
          <pc:sldMk cId="3891345585" sldId="270"/>
        </pc:sldMkLst>
      </pc:sldChg>
      <pc:sldChg chg="del">
        <pc:chgData name="Jaiah Steele" userId="b2f0f7c2b1559915" providerId="LiveId" clId="{A2EBA3AE-C335-489B-B896-DD48CE4EA262}" dt="2023-07-22T18:50:22.382" v="5991" actId="47"/>
        <pc:sldMkLst>
          <pc:docMk/>
          <pc:sldMk cId="2624630061" sldId="272"/>
        </pc:sldMkLst>
      </pc:sldChg>
      <pc:sldChg chg="addSp delSp modSp mod ord delCm modCm">
        <pc:chgData name="Jaiah Steele" userId="b2f0f7c2b1559915" providerId="LiveId" clId="{A2EBA3AE-C335-489B-B896-DD48CE4EA262}" dt="2023-07-29T19:50:03.923" v="12583" actId="255"/>
        <pc:sldMkLst>
          <pc:docMk/>
          <pc:sldMk cId="3740286033" sldId="277"/>
        </pc:sldMkLst>
        <pc:spChg chg="mod">
          <ac:chgData name="Jaiah Steele" userId="b2f0f7c2b1559915" providerId="LiveId" clId="{A2EBA3AE-C335-489B-B896-DD48CE4EA262}" dt="2023-07-29T19:20:02.714" v="12080" actId="20577"/>
          <ac:spMkLst>
            <pc:docMk/>
            <pc:sldMk cId="3740286033" sldId="277"/>
            <ac:spMk id="7" creationId="{3E174092-82D3-44E0-8948-4096232ED0A7}"/>
          </ac:spMkLst>
        </pc:spChg>
        <pc:spChg chg="mod">
          <ac:chgData name="Jaiah Steele" userId="b2f0f7c2b1559915" providerId="LiveId" clId="{A2EBA3AE-C335-489B-B896-DD48CE4EA262}" dt="2023-07-29T19:50:03.923" v="12583" actId="255"/>
          <ac:spMkLst>
            <pc:docMk/>
            <pc:sldMk cId="3740286033" sldId="277"/>
            <ac:spMk id="8" creationId="{77504967-7B8D-C776-1C0D-ECD036CFFD36}"/>
          </ac:spMkLst>
        </pc:spChg>
        <pc:spChg chg="add del">
          <ac:chgData name="Jaiah Steele" userId="b2f0f7c2b1559915" providerId="LiveId" clId="{A2EBA3AE-C335-489B-B896-DD48CE4EA262}" dt="2023-06-21T16:10:14.715" v="1740" actId="22"/>
          <ac:spMkLst>
            <pc:docMk/>
            <pc:sldMk cId="3740286033" sldId="277"/>
            <ac:spMk id="10" creationId="{046FD3B2-71E3-AC92-A65F-8CE4B644B73D}"/>
          </ac:spMkLst>
        </pc:spChg>
      </pc:sldChg>
      <pc:sldChg chg="addSp delSp modSp mod ord modTransition">
        <pc:chgData name="Jaiah Steele" userId="b2f0f7c2b1559915" providerId="LiveId" clId="{A2EBA3AE-C335-489B-B896-DD48CE4EA262}" dt="2023-08-01T16:15:06.666" v="16139"/>
        <pc:sldMkLst>
          <pc:docMk/>
          <pc:sldMk cId="2496947791" sldId="278"/>
        </pc:sldMkLst>
        <pc:spChg chg="mod">
          <ac:chgData name="Jaiah Steele" userId="b2f0f7c2b1559915" providerId="LiveId" clId="{A2EBA3AE-C335-489B-B896-DD48CE4EA262}" dt="2023-07-31T01:28:23.324" v="13636" actId="122"/>
          <ac:spMkLst>
            <pc:docMk/>
            <pc:sldMk cId="2496947791" sldId="278"/>
            <ac:spMk id="2" creationId="{FCB102D8-1D22-4940-AF19-07CF3A0DC5F4}"/>
          </ac:spMkLst>
        </pc:spChg>
        <pc:spChg chg="add mod">
          <ac:chgData name="Jaiah Steele" userId="b2f0f7c2b1559915" providerId="LiveId" clId="{A2EBA3AE-C335-489B-B896-DD48CE4EA262}" dt="2023-07-31T19:11:31.210" v="15341" actId="255"/>
          <ac:spMkLst>
            <pc:docMk/>
            <pc:sldMk cId="2496947791" sldId="278"/>
            <ac:spMk id="4" creationId="{0666B1EC-D1CD-7351-25A6-F769861641D7}"/>
          </ac:spMkLst>
        </pc:spChg>
        <pc:spChg chg="del">
          <ac:chgData name="Jaiah Steele" userId="b2f0f7c2b1559915" providerId="LiveId" clId="{A2EBA3AE-C335-489B-B896-DD48CE4EA262}" dt="2023-07-31T19:53:10.357" v="15500" actId="478"/>
          <ac:spMkLst>
            <pc:docMk/>
            <pc:sldMk cId="2496947791" sldId="278"/>
            <ac:spMk id="14" creationId="{DC738669-5750-45EA-9715-A0041D4C569B}"/>
          </ac:spMkLst>
        </pc:spChg>
        <pc:spChg chg="del">
          <ac:chgData name="Jaiah Steele" userId="b2f0f7c2b1559915" providerId="LiveId" clId="{A2EBA3AE-C335-489B-B896-DD48CE4EA262}" dt="2023-07-31T19:53:07.774" v="15499" actId="478"/>
          <ac:spMkLst>
            <pc:docMk/>
            <pc:sldMk cId="2496947791" sldId="278"/>
            <ac:spMk id="15" creationId="{CD05A243-8080-4F6D-8538-65CDDF891BA6}"/>
          </ac:spMkLst>
        </pc:spChg>
        <pc:graphicFrameChg chg="del modGraphic">
          <ac:chgData name="Jaiah Steele" userId="b2f0f7c2b1559915" providerId="LiveId" clId="{A2EBA3AE-C335-489B-B896-DD48CE4EA262}" dt="2023-07-03T16:54:50.279" v="3458" actId="478"/>
          <ac:graphicFrameMkLst>
            <pc:docMk/>
            <pc:sldMk cId="2496947791" sldId="278"/>
            <ac:graphicFrameMk id="13" creationId="{914D6EE3-4782-45C1-A75C-003483879C97}"/>
          </ac:graphicFrameMkLst>
        </pc:graphicFrameChg>
        <pc:cxnChg chg="add mod">
          <ac:chgData name="Jaiah Steele" userId="b2f0f7c2b1559915" providerId="LiveId" clId="{A2EBA3AE-C335-489B-B896-DD48CE4EA262}" dt="2023-07-31T01:32:08.004" v="13671"/>
          <ac:cxnSpMkLst>
            <pc:docMk/>
            <pc:sldMk cId="2496947791" sldId="278"/>
            <ac:cxnSpMk id="3" creationId="{50D2A80A-8911-CD14-4062-C3F99646F499}"/>
          </ac:cxnSpMkLst>
        </pc:cxnChg>
      </pc:sldChg>
      <pc:sldChg chg="del">
        <pc:chgData name="Jaiah Steele" userId="b2f0f7c2b1559915" providerId="LiveId" clId="{A2EBA3AE-C335-489B-B896-DD48CE4EA262}" dt="2023-07-22T18:50:18.175" v="5990" actId="47"/>
        <pc:sldMkLst>
          <pc:docMk/>
          <pc:sldMk cId="395518310" sldId="279"/>
        </pc:sldMkLst>
      </pc:sldChg>
      <pc:sldChg chg="del">
        <pc:chgData name="Jaiah Steele" userId="b2f0f7c2b1559915" providerId="LiveId" clId="{A2EBA3AE-C335-489B-B896-DD48CE4EA262}" dt="2023-07-22T18:50:26.522" v="5993" actId="47"/>
        <pc:sldMkLst>
          <pc:docMk/>
          <pc:sldMk cId="1420547054" sldId="281"/>
        </pc:sldMkLst>
      </pc:sldChg>
      <pc:sldChg chg="delSp modSp mod modTransition">
        <pc:chgData name="Jaiah Steele" userId="b2f0f7c2b1559915" providerId="LiveId" clId="{A2EBA3AE-C335-489B-B896-DD48CE4EA262}" dt="2023-08-01T16:15:06.666" v="16139"/>
        <pc:sldMkLst>
          <pc:docMk/>
          <pc:sldMk cId="560021826" sldId="317"/>
        </pc:sldMkLst>
        <pc:spChg chg="del">
          <ac:chgData name="Jaiah Steele" userId="b2f0f7c2b1559915" providerId="LiveId" clId="{A2EBA3AE-C335-489B-B896-DD48CE4EA262}" dt="2023-07-31T19:47:34.686" v="15439" actId="478"/>
          <ac:spMkLst>
            <pc:docMk/>
            <pc:sldMk cId="560021826" sldId="317"/>
            <ac:spMk id="2" creationId="{2910D835-B454-4270-BB35-86A187307E6F}"/>
          </ac:spMkLst>
        </pc:spChg>
        <pc:spChg chg="del mod">
          <ac:chgData name="Jaiah Steele" userId="b2f0f7c2b1559915" providerId="LiveId" clId="{A2EBA3AE-C335-489B-B896-DD48CE4EA262}" dt="2023-07-31T19:47:37.944" v="15441" actId="478"/>
          <ac:spMkLst>
            <pc:docMk/>
            <pc:sldMk cId="560021826" sldId="317"/>
            <ac:spMk id="3" creationId="{7F7F653B-90B5-4F47-A33F-93DCB2EF68C2}"/>
          </ac:spMkLst>
        </pc:spChg>
        <pc:spChg chg="mod">
          <ac:chgData name="Jaiah Steele" userId="b2f0f7c2b1559915" providerId="LiveId" clId="{A2EBA3AE-C335-489B-B896-DD48CE4EA262}" dt="2023-07-22T18:45:32.163" v="5871" actId="20577"/>
          <ac:spMkLst>
            <pc:docMk/>
            <pc:sldMk cId="560021826" sldId="317"/>
            <ac:spMk id="15" creationId="{40F1DF5B-353A-4270-8C10-6A1509441174}"/>
          </ac:spMkLst>
        </pc:spChg>
      </pc:sldChg>
      <pc:sldChg chg="del">
        <pc:chgData name="Jaiah Steele" userId="b2f0f7c2b1559915" providerId="LiveId" clId="{A2EBA3AE-C335-489B-B896-DD48CE4EA262}" dt="2023-07-22T18:50:30.752" v="5994" actId="47"/>
        <pc:sldMkLst>
          <pc:docMk/>
          <pc:sldMk cId="3521561301" sldId="321"/>
        </pc:sldMkLst>
      </pc:sldChg>
      <pc:sldChg chg="addSp delSp modSp mod modTransition modCm">
        <pc:chgData name="Jaiah Steele" userId="b2f0f7c2b1559915" providerId="LiveId" clId="{A2EBA3AE-C335-489B-B896-DD48CE4EA262}" dt="2023-08-01T16:15:06.666" v="16139"/>
        <pc:sldMkLst>
          <pc:docMk/>
          <pc:sldMk cId="2158886557" sldId="384"/>
        </pc:sldMkLst>
        <pc:spChg chg="add del mod">
          <ac:chgData name="Jaiah Steele" userId="b2f0f7c2b1559915" providerId="LiveId" clId="{A2EBA3AE-C335-489B-B896-DD48CE4EA262}" dt="2023-07-22T19:17:13.546" v="6435" actId="5793"/>
          <ac:spMkLst>
            <pc:docMk/>
            <pc:sldMk cId="2158886557" sldId="384"/>
            <ac:spMk id="2" creationId="{AE3253A2-A5DE-6AFF-15E4-98201B3D1BED}"/>
          </ac:spMkLst>
        </pc:spChg>
        <pc:spChg chg="mod">
          <ac:chgData name="Jaiah Steele" userId="b2f0f7c2b1559915" providerId="LiveId" clId="{A2EBA3AE-C335-489B-B896-DD48CE4EA262}" dt="2023-07-31T01:21:43.300" v="13613" actId="20577"/>
          <ac:spMkLst>
            <pc:docMk/>
            <pc:sldMk cId="2158886557" sldId="384"/>
            <ac:spMk id="2" creationId="{E4C3CDC4-8FA1-00DC-E332-318631103F13}"/>
          </ac:spMkLst>
        </pc:spChg>
        <pc:spChg chg="del">
          <ac:chgData name="Jaiah Steele" userId="b2f0f7c2b1559915" providerId="LiveId" clId="{A2EBA3AE-C335-489B-B896-DD48CE4EA262}" dt="2023-07-22T19:17:22.114" v="6438" actId="478"/>
          <ac:spMkLst>
            <pc:docMk/>
            <pc:sldMk cId="2158886557" sldId="384"/>
            <ac:spMk id="4" creationId="{0C329F70-04F7-4C70-BCF8-D4371F54EF2F}"/>
          </ac:spMkLst>
        </pc:spChg>
        <pc:spChg chg="del">
          <ac:chgData name="Jaiah Steele" userId="b2f0f7c2b1559915" providerId="LiveId" clId="{A2EBA3AE-C335-489B-B896-DD48CE4EA262}" dt="2023-07-22T19:17:19.870" v="6437" actId="478"/>
          <ac:spMkLst>
            <pc:docMk/>
            <pc:sldMk cId="2158886557" sldId="384"/>
            <ac:spMk id="5" creationId="{06A3302E-502D-4151-81C9-5FD6AF9596D6}"/>
          </ac:spMkLst>
        </pc:spChg>
        <pc:spChg chg="add del mod">
          <ac:chgData name="Jaiah Steele" userId="b2f0f7c2b1559915" providerId="LiveId" clId="{A2EBA3AE-C335-489B-B896-DD48CE4EA262}" dt="2023-07-22T19:17:07.932" v="6433" actId="478"/>
          <ac:spMkLst>
            <pc:docMk/>
            <pc:sldMk cId="2158886557" sldId="384"/>
            <ac:spMk id="7" creationId="{6A3AFC2A-D894-7341-05D4-543F5C17A20B}"/>
          </ac:spMkLst>
        </pc:spChg>
        <pc:spChg chg="mod">
          <ac:chgData name="Jaiah Steele" userId="b2f0f7c2b1559915" providerId="LiveId" clId="{A2EBA3AE-C335-489B-B896-DD48CE4EA262}" dt="2023-07-31T01:21:24.130" v="13601" actId="2711"/>
          <ac:spMkLst>
            <pc:docMk/>
            <pc:sldMk cId="2158886557" sldId="384"/>
            <ac:spMk id="12" creationId="{E5127060-CDBF-435F-9009-A5451CCE305D}"/>
          </ac:spMkLst>
        </pc:spChg>
      </pc:sldChg>
      <pc:sldChg chg="delSp modSp mod">
        <pc:chgData name="Jaiah Steele" userId="b2f0f7c2b1559915" providerId="LiveId" clId="{A2EBA3AE-C335-489B-B896-DD48CE4EA262}" dt="2023-06-20T22:02:45.937" v="899" actId="478"/>
        <pc:sldMkLst>
          <pc:docMk/>
          <pc:sldMk cId="2313234867" sldId="389"/>
        </pc:sldMkLst>
        <pc:spChg chg="del">
          <ac:chgData name="Jaiah Steele" userId="b2f0f7c2b1559915" providerId="LiveId" clId="{A2EBA3AE-C335-489B-B896-DD48CE4EA262}" dt="2023-06-20T22:02:38.253" v="897" actId="478"/>
          <ac:spMkLst>
            <pc:docMk/>
            <pc:sldMk cId="2313234867" sldId="389"/>
            <ac:spMk id="13" creationId="{915FE2C5-E66A-4405-B19E-2C5C546C98E4}"/>
          </ac:spMkLst>
        </pc:spChg>
        <pc:spChg chg="del mod">
          <ac:chgData name="Jaiah Steele" userId="b2f0f7c2b1559915" providerId="LiveId" clId="{A2EBA3AE-C335-489B-B896-DD48CE4EA262}" dt="2023-06-20T22:02:45.937" v="899" actId="478"/>
          <ac:spMkLst>
            <pc:docMk/>
            <pc:sldMk cId="2313234867" sldId="389"/>
            <ac:spMk id="14" creationId="{B01DF4D0-78BC-4C8C-9570-26F0B225433A}"/>
          </ac:spMkLst>
        </pc:spChg>
      </pc:sldChg>
      <pc:sldChg chg="modSp mod ord modTransition">
        <pc:chgData name="Jaiah Steele" userId="b2f0f7c2b1559915" providerId="LiveId" clId="{A2EBA3AE-C335-489B-B896-DD48CE4EA262}" dt="2023-08-01T16:15:06.666" v="16139"/>
        <pc:sldMkLst>
          <pc:docMk/>
          <pc:sldMk cId="3247798845" sldId="391"/>
        </pc:sldMkLst>
        <pc:spChg chg="mod">
          <ac:chgData name="Jaiah Steele" userId="b2f0f7c2b1559915" providerId="LiveId" clId="{A2EBA3AE-C335-489B-B896-DD48CE4EA262}" dt="2023-07-22T18:51:51.873" v="6070" actId="20577"/>
          <ac:spMkLst>
            <pc:docMk/>
            <pc:sldMk cId="3247798845" sldId="391"/>
            <ac:spMk id="4" creationId="{7823E305-6365-4345-8BD1-4A31C61D96CB}"/>
          </ac:spMkLst>
        </pc:spChg>
        <pc:spChg chg="mod">
          <ac:chgData name="Jaiah Steele" userId="b2f0f7c2b1559915" providerId="LiveId" clId="{A2EBA3AE-C335-489B-B896-DD48CE4EA262}" dt="2023-07-22T18:51:19.522" v="6024" actId="20577"/>
          <ac:spMkLst>
            <pc:docMk/>
            <pc:sldMk cId="3247798845" sldId="391"/>
            <ac:spMk id="23" creationId="{8E5E4638-9BCB-4C2E-914F-CC868E2020D5}"/>
          </ac:spMkLst>
        </pc:spChg>
      </pc:sldChg>
      <pc:sldChg chg="addSp delSp modSp add mod ord modTransition modCm">
        <pc:chgData name="Jaiah Steele" userId="b2f0f7c2b1559915" providerId="LiveId" clId="{A2EBA3AE-C335-489B-B896-DD48CE4EA262}" dt="2023-08-01T16:15:06.666" v="16139"/>
        <pc:sldMkLst>
          <pc:docMk/>
          <pc:sldMk cId="1229212761" sldId="392"/>
        </pc:sldMkLst>
        <pc:spChg chg="add mod">
          <ac:chgData name="Jaiah Steele" userId="b2f0f7c2b1559915" providerId="LiveId" clId="{A2EBA3AE-C335-489B-B896-DD48CE4EA262}" dt="2023-07-31T19:10:51.910" v="15337" actId="20577"/>
          <ac:spMkLst>
            <pc:docMk/>
            <pc:sldMk cId="1229212761" sldId="392"/>
            <ac:spMk id="2" creationId="{360BACC6-F096-24A6-057E-22A19CC36588}"/>
          </ac:spMkLst>
        </pc:spChg>
        <pc:spChg chg="del">
          <ac:chgData name="Jaiah Steele" userId="b2f0f7c2b1559915" providerId="LiveId" clId="{A2EBA3AE-C335-489B-B896-DD48CE4EA262}" dt="2023-07-31T19:47:43.546" v="15442" actId="478"/>
          <ac:spMkLst>
            <pc:docMk/>
            <pc:sldMk cId="1229212761" sldId="392"/>
            <ac:spMk id="4" creationId="{E39EF484-38C8-4EDC-ACF5-695CFB216839}"/>
          </ac:spMkLst>
        </pc:spChg>
        <pc:spChg chg="mod">
          <ac:chgData name="Jaiah Steele" userId="b2f0f7c2b1559915" providerId="LiveId" clId="{A2EBA3AE-C335-489B-B896-DD48CE4EA262}" dt="2023-07-30T02:50:24.849" v="12864" actId="115"/>
          <ac:spMkLst>
            <pc:docMk/>
            <pc:sldMk cId="1229212761" sldId="392"/>
            <ac:spMk id="7" creationId="{3E174092-82D3-44E0-8948-4096232ED0A7}"/>
          </ac:spMkLst>
        </pc:spChg>
        <pc:spChg chg="mod">
          <ac:chgData name="Jaiah Steele" userId="b2f0f7c2b1559915" providerId="LiveId" clId="{A2EBA3AE-C335-489B-B896-DD48CE4EA262}" dt="2023-06-21T16:10:44.771" v="1766" actId="5793"/>
          <ac:spMkLst>
            <pc:docMk/>
            <pc:sldMk cId="1229212761" sldId="392"/>
            <ac:spMk id="8" creationId="{77504967-7B8D-C776-1C0D-ECD036CFFD36}"/>
          </ac:spMkLst>
        </pc:spChg>
        <pc:graphicFrameChg chg="add mod modGraphic">
          <ac:chgData name="Jaiah Steele" userId="b2f0f7c2b1559915" providerId="LiveId" clId="{A2EBA3AE-C335-489B-B896-DD48CE4EA262}" dt="2023-07-30T02:46:12.261" v="12861" actId="1076"/>
          <ac:graphicFrameMkLst>
            <pc:docMk/>
            <pc:sldMk cId="1229212761" sldId="392"/>
            <ac:graphicFrameMk id="3" creationId="{B037B955-94A4-0142-899C-0B2AF3F64C95}"/>
          </ac:graphicFrameMkLst>
        </pc:graphicFrameChg>
        <pc:cxnChg chg="add del mod">
          <ac:chgData name="Jaiah Steele" userId="b2f0f7c2b1559915" providerId="LiveId" clId="{A2EBA3AE-C335-489B-B896-DD48CE4EA262}" dt="2023-07-30T02:52:01.788" v="12868" actId="21"/>
          <ac:cxnSpMkLst>
            <pc:docMk/>
            <pc:sldMk cId="1229212761" sldId="392"/>
            <ac:cxnSpMk id="9" creationId="{65AC2299-4B86-FBF0-4836-2318054B32B8}"/>
          </ac:cxnSpMkLst>
        </pc:cxnChg>
        <pc:cxnChg chg="add mod">
          <ac:chgData name="Jaiah Steele" userId="b2f0f7c2b1559915" providerId="LiveId" clId="{A2EBA3AE-C335-489B-B896-DD48CE4EA262}" dt="2023-07-30T02:52:48.129" v="12871" actId="14100"/>
          <ac:cxnSpMkLst>
            <pc:docMk/>
            <pc:sldMk cId="1229212761" sldId="392"/>
            <ac:cxnSpMk id="12" creationId="{651FCA97-77AC-645B-C29B-E3B12886AC00}"/>
          </ac:cxnSpMkLst>
        </pc:cxnChg>
      </pc:sldChg>
      <pc:sldChg chg="addSp delSp modSp add del mod ord">
        <pc:chgData name="Jaiah Steele" userId="b2f0f7c2b1559915" providerId="LiveId" clId="{A2EBA3AE-C335-489B-B896-DD48CE4EA262}" dt="2023-07-30T02:42:23" v="12853" actId="47"/>
        <pc:sldMkLst>
          <pc:docMk/>
          <pc:sldMk cId="299522834" sldId="393"/>
        </pc:sldMkLst>
        <pc:spChg chg="mod">
          <ac:chgData name="Jaiah Steele" userId="b2f0f7c2b1559915" providerId="LiveId" clId="{A2EBA3AE-C335-489B-B896-DD48CE4EA262}" dt="2023-07-17T19:16:54.522" v="4345" actId="20577"/>
          <ac:spMkLst>
            <pc:docMk/>
            <pc:sldMk cId="299522834" sldId="393"/>
            <ac:spMk id="2" creationId="{360BACC6-F096-24A6-057E-22A19CC36588}"/>
          </ac:spMkLst>
        </pc:spChg>
        <pc:spChg chg="mod">
          <ac:chgData name="Jaiah Steele" userId="b2f0f7c2b1559915" providerId="LiveId" clId="{A2EBA3AE-C335-489B-B896-DD48CE4EA262}" dt="2023-07-27T19:07:26.823" v="9964" actId="20577"/>
          <ac:spMkLst>
            <pc:docMk/>
            <pc:sldMk cId="299522834" sldId="393"/>
            <ac:spMk id="5" creationId="{AFD183D7-B16E-4A9D-BC4B-D1EC347BF97E}"/>
          </ac:spMkLst>
        </pc:spChg>
        <pc:spChg chg="mod">
          <ac:chgData name="Jaiah Steele" userId="b2f0f7c2b1559915" providerId="LiveId" clId="{A2EBA3AE-C335-489B-B896-DD48CE4EA262}" dt="2023-07-17T19:29:44.413" v="4599" actId="122"/>
          <ac:spMkLst>
            <pc:docMk/>
            <pc:sldMk cId="299522834" sldId="393"/>
            <ac:spMk id="7" creationId="{3E174092-82D3-44E0-8948-4096232ED0A7}"/>
          </ac:spMkLst>
        </pc:spChg>
        <pc:graphicFrameChg chg="add del mod modGraphic">
          <ac:chgData name="Jaiah Steele" userId="b2f0f7c2b1559915" providerId="LiveId" clId="{A2EBA3AE-C335-489B-B896-DD48CE4EA262}" dt="2023-07-17T19:20:06.900" v="4400" actId="478"/>
          <ac:graphicFrameMkLst>
            <pc:docMk/>
            <pc:sldMk cId="299522834" sldId="393"/>
            <ac:graphicFrameMk id="3" creationId="{EEB050CA-19D8-DFEF-E2B3-FF05ADEA2D92}"/>
          </ac:graphicFrameMkLst>
        </pc:graphicFrameChg>
        <pc:graphicFrameChg chg="add del modGraphic">
          <ac:chgData name="Jaiah Steele" userId="b2f0f7c2b1559915" providerId="LiveId" clId="{A2EBA3AE-C335-489B-B896-DD48CE4EA262}" dt="2023-07-17T19:20:46.118" v="4427" actId="478"/>
          <ac:graphicFrameMkLst>
            <pc:docMk/>
            <pc:sldMk cId="299522834" sldId="393"/>
            <ac:graphicFrameMk id="9" creationId="{3765796E-CCB3-0F84-DD52-66ECC54FD61E}"/>
          </ac:graphicFrameMkLst>
        </pc:graphicFrameChg>
        <pc:graphicFrameChg chg="add del mod modGraphic">
          <ac:chgData name="Jaiah Steele" userId="b2f0f7c2b1559915" providerId="LiveId" clId="{A2EBA3AE-C335-489B-B896-DD48CE4EA262}" dt="2023-07-30T02:42:18.339" v="12852" actId="478"/>
          <ac:graphicFrameMkLst>
            <pc:docMk/>
            <pc:sldMk cId="299522834" sldId="393"/>
            <ac:graphicFrameMk id="10" creationId="{2039E39E-90E1-6C93-4133-810C16BFA766}"/>
          </ac:graphicFrameMkLst>
        </pc:graphicFrameChg>
      </pc:sldChg>
      <pc:sldChg chg="addSp modSp add del mod">
        <pc:chgData name="Jaiah Steele" userId="b2f0f7c2b1559915" providerId="LiveId" clId="{A2EBA3AE-C335-489B-B896-DD48CE4EA262}" dt="2023-07-17T20:14:56.369" v="5303" actId="47"/>
        <pc:sldMkLst>
          <pc:docMk/>
          <pc:sldMk cId="1228499259" sldId="394"/>
        </pc:sldMkLst>
        <pc:spChg chg="mod">
          <ac:chgData name="Jaiah Steele" userId="b2f0f7c2b1559915" providerId="LiveId" clId="{A2EBA3AE-C335-489B-B896-DD48CE4EA262}" dt="2023-06-22T16:51:47.144" v="2842" actId="1076"/>
          <ac:spMkLst>
            <pc:docMk/>
            <pc:sldMk cId="1228499259" sldId="394"/>
            <ac:spMk id="2" creationId="{360BACC6-F096-24A6-057E-22A19CC36588}"/>
          </ac:spMkLst>
        </pc:spChg>
        <pc:spChg chg="mod">
          <ac:chgData name="Jaiah Steele" userId="b2f0f7c2b1559915" providerId="LiveId" clId="{A2EBA3AE-C335-489B-B896-DD48CE4EA262}" dt="2023-06-22T16:37:52.807" v="2472" actId="20577"/>
          <ac:spMkLst>
            <pc:docMk/>
            <pc:sldMk cId="1228499259" sldId="394"/>
            <ac:spMk id="7" creationId="{3E174092-82D3-44E0-8948-4096232ED0A7}"/>
          </ac:spMkLst>
        </pc:spChg>
        <pc:spChg chg="add mod">
          <ac:chgData name="Jaiah Steele" userId="b2f0f7c2b1559915" providerId="LiveId" clId="{A2EBA3AE-C335-489B-B896-DD48CE4EA262}" dt="2023-06-22T16:53:10.483" v="2922" actId="1076"/>
          <ac:spMkLst>
            <pc:docMk/>
            <pc:sldMk cId="1228499259" sldId="394"/>
            <ac:spMk id="10" creationId="{2AF9C4E5-246D-48E8-C7A8-BF8D46A2A9C9}"/>
          </ac:spMkLst>
        </pc:spChg>
        <pc:picChg chg="add mod">
          <ac:chgData name="Jaiah Steele" userId="b2f0f7c2b1559915" providerId="LiveId" clId="{A2EBA3AE-C335-489B-B896-DD48CE4EA262}" dt="2023-06-22T16:51:54.559" v="2844" actId="1076"/>
          <ac:picMkLst>
            <pc:docMk/>
            <pc:sldMk cId="1228499259" sldId="394"/>
            <ac:picMk id="9" creationId="{7F4F8477-7DB0-8051-07B9-0AD8E92F82C7}"/>
          </ac:picMkLst>
        </pc:picChg>
      </pc:sldChg>
      <pc:sldChg chg="addSp delSp modSp add mod ord modTransition">
        <pc:chgData name="Jaiah Steele" userId="b2f0f7c2b1559915" providerId="LiveId" clId="{A2EBA3AE-C335-489B-B896-DD48CE4EA262}" dt="2023-08-01T16:15:06.666" v="16139"/>
        <pc:sldMkLst>
          <pc:docMk/>
          <pc:sldMk cId="3000029220" sldId="395"/>
        </pc:sldMkLst>
        <pc:spChg chg="del mod">
          <ac:chgData name="Jaiah Steele" userId="b2f0f7c2b1559915" providerId="LiveId" clId="{A2EBA3AE-C335-489B-B896-DD48CE4EA262}" dt="2023-06-22T17:07:45.242" v="2955"/>
          <ac:spMkLst>
            <pc:docMk/>
            <pc:sldMk cId="3000029220" sldId="395"/>
            <ac:spMk id="2" creationId="{360BACC6-F096-24A6-057E-22A19CC36588}"/>
          </ac:spMkLst>
        </pc:spChg>
        <pc:spChg chg="add mod">
          <ac:chgData name="Jaiah Steele" userId="b2f0f7c2b1559915" providerId="LiveId" clId="{A2EBA3AE-C335-489B-B896-DD48CE4EA262}" dt="2023-07-17T19:55:53.368" v="4914" actId="1076"/>
          <ac:spMkLst>
            <pc:docMk/>
            <pc:sldMk cId="3000029220" sldId="395"/>
            <ac:spMk id="2" creationId="{D3E30F03-3FB8-CC65-63B8-19FA449D17B9}"/>
          </ac:spMkLst>
        </pc:spChg>
        <pc:spChg chg="add mod">
          <ac:chgData name="Jaiah Steele" userId="b2f0f7c2b1559915" providerId="LiveId" clId="{A2EBA3AE-C335-489B-B896-DD48CE4EA262}" dt="2023-07-07T16:54:30.773" v="4301" actId="20577"/>
          <ac:spMkLst>
            <pc:docMk/>
            <pc:sldMk cId="3000029220" sldId="395"/>
            <ac:spMk id="3" creationId="{758F726B-B872-5DA0-3595-85C30705BD40}"/>
          </ac:spMkLst>
        </pc:spChg>
        <pc:spChg chg="mod">
          <ac:chgData name="Jaiah Steele" userId="b2f0f7c2b1559915" providerId="LiveId" clId="{A2EBA3AE-C335-489B-B896-DD48CE4EA262}" dt="2023-06-22T17:00:03.829" v="2949" actId="20577"/>
          <ac:spMkLst>
            <pc:docMk/>
            <pc:sldMk cId="3000029220" sldId="395"/>
            <ac:spMk id="7" creationId="{3E174092-82D3-44E0-8948-4096232ED0A7}"/>
          </ac:spMkLst>
        </pc:spChg>
        <pc:spChg chg="mod">
          <ac:chgData name="Jaiah Steele" userId="b2f0f7c2b1559915" providerId="LiveId" clId="{A2EBA3AE-C335-489B-B896-DD48CE4EA262}" dt="2023-07-03T16:56:02.747" v="3470" actId="1076"/>
          <ac:spMkLst>
            <pc:docMk/>
            <pc:sldMk cId="3000029220" sldId="395"/>
            <ac:spMk id="8" creationId="{77504967-7B8D-C776-1C0D-ECD036CFFD36}"/>
          </ac:spMkLst>
        </pc:spChg>
        <pc:spChg chg="del mod">
          <ac:chgData name="Jaiah Steele" userId="b2f0f7c2b1559915" providerId="LiveId" clId="{A2EBA3AE-C335-489B-B896-DD48CE4EA262}" dt="2023-06-22T17:00:10.276" v="2952" actId="478"/>
          <ac:spMkLst>
            <pc:docMk/>
            <pc:sldMk cId="3000029220" sldId="395"/>
            <ac:spMk id="10" creationId="{2AF9C4E5-246D-48E8-C7A8-BF8D46A2A9C9}"/>
          </ac:spMkLst>
        </pc:spChg>
        <pc:picChg chg="del">
          <ac:chgData name="Jaiah Steele" userId="b2f0f7c2b1559915" providerId="LiveId" clId="{A2EBA3AE-C335-489B-B896-DD48CE4EA262}" dt="2023-06-22T17:00:05.640" v="2950" actId="478"/>
          <ac:picMkLst>
            <pc:docMk/>
            <pc:sldMk cId="3000029220" sldId="395"/>
            <ac:picMk id="9" creationId="{7F4F8477-7DB0-8051-07B9-0AD8E92F82C7}"/>
          </ac:picMkLst>
        </pc:picChg>
      </pc:sldChg>
      <pc:sldChg chg="addSp modSp add mod ord modTransition">
        <pc:chgData name="Jaiah Steele" userId="b2f0f7c2b1559915" providerId="LiveId" clId="{A2EBA3AE-C335-489B-B896-DD48CE4EA262}" dt="2023-08-01T16:15:06.666" v="16139"/>
        <pc:sldMkLst>
          <pc:docMk/>
          <pc:sldMk cId="1909397983" sldId="396"/>
        </pc:sldMkLst>
        <pc:spChg chg="add mod">
          <ac:chgData name="Jaiah Steele" userId="b2f0f7c2b1559915" providerId="LiveId" clId="{A2EBA3AE-C335-489B-B896-DD48CE4EA262}" dt="2023-07-26T19:34:40.941" v="9609" actId="1076"/>
          <ac:spMkLst>
            <pc:docMk/>
            <pc:sldMk cId="1909397983" sldId="396"/>
            <ac:spMk id="2" creationId="{07A7D599-45CE-C0F1-3AE2-C238D101A1C6}"/>
          </ac:spMkLst>
        </pc:spChg>
        <pc:spChg chg="mod">
          <ac:chgData name="Jaiah Steele" userId="b2f0f7c2b1559915" providerId="LiveId" clId="{A2EBA3AE-C335-489B-B896-DD48CE4EA262}" dt="2023-07-31T01:28:13.752" v="13634" actId="122"/>
          <ac:spMkLst>
            <pc:docMk/>
            <pc:sldMk cId="1909397983" sldId="396"/>
            <ac:spMk id="7" creationId="{3E174092-82D3-44E0-8948-4096232ED0A7}"/>
          </ac:spMkLst>
        </pc:spChg>
        <pc:picChg chg="add mod">
          <ac:chgData name="Jaiah Steele" userId="b2f0f7c2b1559915" providerId="LiveId" clId="{A2EBA3AE-C335-489B-B896-DD48CE4EA262}" dt="2023-07-31T19:53:02.067" v="15498" actId="14100"/>
          <ac:picMkLst>
            <pc:docMk/>
            <pc:sldMk cId="1909397983" sldId="396"/>
            <ac:picMk id="10" creationId="{09890CD8-34B3-856F-66CD-453BD2A5BF86}"/>
          </ac:picMkLst>
        </pc:picChg>
        <pc:cxnChg chg="add mod">
          <ac:chgData name="Jaiah Steele" userId="b2f0f7c2b1559915" providerId="LiveId" clId="{A2EBA3AE-C335-489B-B896-DD48CE4EA262}" dt="2023-07-31T01:31:58.184" v="13670" actId="1076"/>
          <ac:cxnSpMkLst>
            <pc:docMk/>
            <pc:sldMk cId="1909397983" sldId="396"/>
            <ac:cxnSpMk id="3" creationId="{A35A28AE-5BE9-8ECC-103C-F4866B0E6A74}"/>
          </ac:cxnSpMkLst>
        </pc:cxnChg>
      </pc:sldChg>
      <pc:sldChg chg="addSp delSp modSp add mod ord modTransition">
        <pc:chgData name="Jaiah Steele" userId="b2f0f7c2b1559915" providerId="LiveId" clId="{A2EBA3AE-C335-489B-B896-DD48CE4EA262}" dt="2023-08-01T16:15:06.666" v="16139"/>
        <pc:sldMkLst>
          <pc:docMk/>
          <pc:sldMk cId="3714631977" sldId="397"/>
        </pc:sldMkLst>
        <pc:spChg chg="add mod">
          <ac:chgData name="Jaiah Steele" userId="b2f0f7c2b1559915" providerId="LiveId" clId="{A2EBA3AE-C335-489B-B896-DD48CE4EA262}" dt="2023-07-31T17:15:19.662" v="14049" actId="33524"/>
          <ac:spMkLst>
            <pc:docMk/>
            <pc:sldMk cId="3714631977" sldId="397"/>
            <ac:spMk id="2" creationId="{F0DF4EF7-58D1-7367-DAA1-9E36DC10989B}"/>
          </ac:spMkLst>
        </pc:spChg>
        <pc:spChg chg="del">
          <ac:chgData name="Jaiah Steele" userId="b2f0f7c2b1559915" providerId="LiveId" clId="{A2EBA3AE-C335-489B-B896-DD48CE4EA262}" dt="2023-07-31T19:48:09.313" v="15448" actId="478"/>
          <ac:spMkLst>
            <pc:docMk/>
            <pc:sldMk cId="3714631977" sldId="397"/>
            <ac:spMk id="4" creationId="{E39EF484-38C8-4EDC-ACF5-695CFB216839}"/>
          </ac:spMkLst>
        </pc:spChg>
        <pc:spChg chg="del">
          <ac:chgData name="Jaiah Steele" userId="b2f0f7c2b1559915" providerId="LiveId" clId="{A2EBA3AE-C335-489B-B896-DD48CE4EA262}" dt="2023-07-31T19:48:11.881" v="15449" actId="478"/>
          <ac:spMkLst>
            <pc:docMk/>
            <pc:sldMk cId="3714631977" sldId="397"/>
            <ac:spMk id="5" creationId="{AFD183D7-B16E-4A9D-BC4B-D1EC347BF97E}"/>
          </ac:spMkLst>
        </pc:spChg>
        <pc:spChg chg="mod">
          <ac:chgData name="Jaiah Steele" userId="b2f0f7c2b1559915" providerId="LiveId" clId="{A2EBA3AE-C335-489B-B896-DD48CE4EA262}" dt="2023-07-30T02:53:46.697" v="12879" actId="1076"/>
          <ac:spMkLst>
            <pc:docMk/>
            <pc:sldMk cId="3714631977" sldId="397"/>
            <ac:spMk id="7" creationId="{3E174092-82D3-44E0-8948-4096232ED0A7}"/>
          </ac:spMkLst>
        </pc:spChg>
        <pc:spChg chg="mod">
          <ac:chgData name="Jaiah Steele" userId="b2f0f7c2b1559915" providerId="LiveId" clId="{A2EBA3AE-C335-489B-B896-DD48CE4EA262}" dt="2023-06-22T21:01:00.097" v="3065" actId="1076"/>
          <ac:spMkLst>
            <pc:docMk/>
            <pc:sldMk cId="3714631977" sldId="397"/>
            <ac:spMk id="8" creationId="{77504967-7B8D-C776-1C0D-ECD036CFFD36}"/>
          </ac:spMkLst>
        </pc:spChg>
        <pc:cxnChg chg="add mod">
          <ac:chgData name="Jaiah Steele" userId="b2f0f7c2b1559915" providerId="LiveId" clId="{A2EBA3AE-C335-489B-B896-DD48CE4EA262}" dt="2023-07-30T02:53:51.123" v="12880"/>
          <ac:cxnSpMkLst>
            <pc:docMk/>
            <pc:sldMk cId="3714631977" sldId="397"/>
            <ac:cxnSpMk id="3" creationId="{7C0C6B0F-426F-E5B4-2D22-B388E67069B7}"/>
          </ac:cxnSpMkLst>
        </pc:cxnChg>
      </pc:sldChg>
      <pc:sldChg chg="addSp delSp modSp mod ord modTransition">
        <pc:chgData name="Jaiah Steele" userId="b2f0f7c2b1559915" providerId="LiveId" clId="{A2EBA3AE-C335-489B-B896-DD48CE4EA262}" dt="2023-08-01T16:15:06.666" v="16139"/>
        <pc:sldMkLst>
          <pc:docMk/>
          <pc:sldMk cId="3994552267" sldId="398"/>
        </pc:sldMkLst>
        <pc:spChg chg="mod">
          <ac:chgData name="Jaiah Steele" userId="b2f0f7c2b1559915" providerId="LiveId" clId="{A2EBA3AE-C335-489B-B896-DD48CE4EA262}" dt="2023-07-30T02:54:13.031" v="12883" actId="1076"/>
          <ac:spMkLst>
            <pc:docMk/>
            <pc:sldMk cId="3994552267" sldId="398"/>
            <ac:spMk id="2" creationId="{C0139EA7-0EC9-7BB3-7FAF-4AA1F7C712C8}"/>
          </ac:spMkLst>
        </pc:spChg>
        <pc:spChg chg="mod">
          <ac:chgData name="Jaiah Steele" userId="b2f0f7c2b1559915" providerId="LiveId" clId="{A2EBA3AE-C335-489B-B896-DD48CE4EA262}" dt="2023-07-31T19:44:40.970" v="15432" actId="20577"/>
          <ac:spMkLst>
            <pc:docMk/>
            <pc:sldMk cId="3994552267" sldId="398"/>
            <ac:spMk id="3" creationId="{97A446E9-8C22-B83F-0FFF-09DD370BF78F}"/>
          </ac:spMkLst>
        </pc:spChg>
        <pc:spChg chg="del">
          <ac:chgData name="Jaiah Steele" userId="b2f0f7c2b1559915" providerId="LiveId" clId="{A2EBA3AE-C335-489B-B896-DD48CE4EA262}" dt="2023-07-22T19:01:38.902" v="6391" actId="478"/>
          <ac:spMkLst>
            <pc:docMk/>
            <pc:sldMk cId="3994552267" sldId="398"/>
            <ac:spMk id="4" creationId="{6352D4D5-894A-F65D-552B-2643C52AFB64}"/>
          </ac:spMkLst>
        </pc:spChg>
        <pc:spChg chg="del mod">
          <ac:chgData name="Jaiah Steele" userId="b2f0f7c2b1559915" providerId="LiveId" clId="{A2EBA3AE-C335-489B-B896-DD48CE4EA262}" dt="2023-07-22T19:01:41.254" v="6393" actId="478"/>
          <ac:spMkLst>
            <pc:docMk/>
            <pc:sldMk cId="3994552267" sldId="398"/>
            <ac:spMk id="5" creationId="{9CBE930C-B913-3CD2-3037-32CD7FAB988A}"/>
          </ac:spMkLst>
        </pc:spChg>
        <pc:cxnChg chg="add mod">
          <ac:chgData name="Jaiah Steele" userId="b2f0f7c2b1559915" providerId="LiveId" clId="{A2EBA3AE-C335-489B-B896-DD48CE4EA262}" dt="2023-07-30T02:54:15.407" v="12884"/>
          <ac:cxnSpMkLst>
            <pc:docMk/>
            <pc:sldMk cId="3994552267" sldId="398"/>
            <ac:cxnSpMk id="4" creationId="{2AFFF364-0592-21B2-AB5A-871CE1BC79D8}"/>
          </ac:cxnSpMkLst>
        </pc:cxnChg>
      </pc:sldChg>
      <pc:sldChg chg="delSp modSp mod ord modTransition">
        <pc:chgData name="Jaiah Steele" userId="b2f0f7c2b1559915" providerId="LiveId" clId="{A2EBA3AE-C335-489B-B896-DD48CE4EA262}" dt="2023-08-01T16:15:06.666" v="16139"/>
        <pc:sldMkLst>
          <pc:docMk/>
          <pc:sldMk cId="3782780706" sldId="399"/>
        </pc:sldMkLst>
        <pc:spChg chg="del mod">
          <ac:chgData name="Jaiah Steele" userId="b2f0f7c2b1559915" providerId="LiveId" clId="{A2EBA3AE-C335-489B-B896-DD48CE4EA262}" dt="2023-07-03T19:03:04.324" v="3728" actId="478"/>
          <ac:spMkLst>
            <pc:docMk/>
            <pc:sldMk cId="3782780706" sldId="399"/>
            <ac:spMk id="2" creationId="{C16DF0A8-E77F-0A9A-0C99-4285482EF260}"/>
          </ac:spMkLst>
        </pc:spChg>
        <pc:spChg chg="mod">
          <ac:chgData name="Jaiah Steele" userId="b2f0f7c2b1559915" providerId="LiveId" clId="{A2EBA3AE-C335-489B-B896-DD48CE4EA262}" dt="2023-07-30T02:58:43.509" v="12979" actId="20577"/>
          <ac:spMkLst>
            <pc:docMk/>
            <pc:sldMk cId="3782780706" sldId="399"/>
            <ac:spMk id="3" creationId="{AE5AB4AD-4BD6-C38C-0F73-DEE0CE69BBF8}"/>
          </ac:spMkLst>
        </pc:spChg>
        <pc:spChg chg="del mod">
          <ac:chgData name="Jaiah Steele" userId="b2f0f7c2b1559915" providerId="LiveId" clId="{A2EBA3AE-C335-489B-B896-DD48CE4EA262}" dt="2023-07-03T19:03:24.683" v="3733" actId="478"/>
          <ac:spMkLst>
            <pc:docMk/>
            <pc:sldMk cId="3782780706" sldId="399"/>
            <ac:spMk id="4" creationId="{6A8B4E45-DDBE-BA83-74F5-65C534520290}"/>
          </ac:spMkLst>
        </pc:spChg>
        <pc:spChg chg="del mod">
          <ac:chgData name="Jaiah Steele" userId="b2f0f7c2b1559915" providerId="LiveId" clId="{A2EBA3AE-C335-489B-B896-DD48CE4EA262}" dt="2023-07-03T19:03:28.623" v="3735" actId="478"/>
          <ac:spMkLst>
            <pc:docMk/>
            <pc:sldMk cId="3782780706" sldId="399"/>
            <ac:spMk id="5" creationId="{D2C8ACBF-A603-42F2-B7FB-35A1E1052DA2}"/>
          </ac:spMkLst>
        </pc:spChg>
      </pc:sldChg>
      <pc:sldChg chg="addSp delSp modSp add mod ord modTransition modCm">
        <pc:chgData name="Jaiah Steele" userId="b2f0f7c2b1559915" providerId="LiveId" clId="{A2EBA3AE-C335-489B-B896-DD48CE4EA262}" dt="2023-08-01T16:15:06.666" v="16139"/>
        <pc:sldMkLst>
          <pc:docMk/>
          <pc:sldMk cId="3387749406" sldId="400"/>
        </pc:sldMkLst>
        <pc:spChg chg="del mod">
          <ac:chgData name="Jaiah Steele" userId="b2f0f7c2b1559915" providerId="LiveId" clId="{A2EBA3AE-C335-489B-B896-DD48CE4EA262}" dt="2023-07-17T20:09:15.603" v="5228" actId="478"/>
          <ac:spMkLst>
            <pc:docMk/>
            <pc:sldMk cId="3387749406" sldId="400"/>
            <ac:spMk id="3" creationId="{758F726B-B872-5DA0-3595-85C30705BD40}"/>
          </ac:spMkLst>
        </pc:spChg>
        <pc:spChg chg="del mod">
          <ac:chgData name="Jaiah Steele" userId="b2f0f7c2b1559915" providerId="LiveId" clId="{A2EBA3AE-C335-489B-B896-DD48CE4EA262}" dt="2023-07-17T19:56:15.466" v="4915" actId="478"/>
          <ac:spMkLst>
            <pc:docMk/>
            <pc:sldMk cId="3387749406" sldId="400"/>
            <ac:spMk id="7" creationId="{3E174092-82D3-44E0-8948-4096232ED0A7}"/>
          </ac:spMkLst>
        </pc:spChg>
        <pc:spChg chg="add mod">
          <ac:chgData name="Jaiah Steele" userId="b2f0f7c2b1559915" providerId="LiveId" clId="{A2EBA3AE-C335-489B-B896-DD48CE4EA262}" dt="2023-07-30T03:05:22.477" v="13366" actId="20577"/>
          <ac:spMkLst>
            <pc:docMk/>
            <pc:sldMk cId="3387749406" sldId="400"/>
            <ac:spMk id="9" creationId="{ABDBADB9-56C4-70C2-DBAA-8F3F9F449079}"/>
          </ac:spMkLst>
        </pc:spChg>
      </pc:sldChg>
      <pc:sldChg chg="addSp delSp modSp add del mod">
        <pc:chgData name="Jaiah Steele" userId="b2f0f7c2b1559915" providerId="LiveId" clId="{A2EBA3AE-C335-489B-B896-DD48CE4EA262}" dt="2023-07-17T20:14:56.331" v="5302" actId="47"/>
        <pc:sldMkLst>
          <pc:docMk/>
          <pc:sldMk cId="2033431299" sldId="401"/>
        </pc:sldMkLst>
        <pc:spChg chg="add mod">
          <ac:chgData name="Jaiah Steele" userId="b2f0f7c2b1559915" providerId="LiveId" clId="{A2EBA3AE-C335-489B-B896-DD48CE4EA262}" dt="2023-07-17T19:49:20.727" v="4890" actId="20577"/>
          <ac:spMkLst>
            <pc:docMk/>
            <pc:sldMk cId="2033431299" sldId="401"/>
            <ac:spMk id="3" creationId="{1932E603-3ED9-4C58-7789-A6A9FDF9DEBC}"/>
          </ac:spMkLst>
        </pc:spChg>
        <pc:spChg chg="mod">
          <ac:chgData name="Jaiah Steele" userId="b2f0f7c2b1559915" providerId="LiveId" clId="{A2EBA3AE-C335-489B-B896-DD48CE4EA262}" dt="2023-07-17T19:31:51.248" v="4617" actId="120"/>
          <ac:spMkLst>
            <pc:docMk/>
            <pc:sldMk cId="2033431299" sldId="401"/>
            <ac:spMk id="7" creationId="{3E174092-82D3-44E0-8948-4096232ED0A7}"/>
          </ac:spMkLst>
        </pc:spChg>
        <pc:graphicFrameChg chg="del">
          <ac:chgData name="Jaiah Steele" userId="b2f0f7c2b1559915" providerId="LiveId" clId="{A2EBA3AE-C335-489B-B896-DD48CE4EA262}" dt="2023-07-17T19:31:44.082" v="4616" actId="478"/>
          <ac:graphicFrameMkLst>
            <pc:docMk/>
            <pc:sldMk cId="2033431299" sldId="401"/>
            <ac:graphicFrameMk id="10" creationId="{2039E39E-90E1-6C93-4133-810C16BFA766}"/>
          </ac:graphicFrameMkLst>
        </pc:graphicFrameChg>
      </pc:sldChg>
      <pc:sldChg chg="modSp add del mod ord">
        <pc:chgData name="Jaiah Steele" userId="b2f0f7c2b1559915" providerId="LiveId" clId="{A2EBA3AE-C335-489B-B896-DD48CE4EA262}" dt="2023-07-22T18:47:09.929" v="5930" actId="2696"/>
        <pc:sldMkLst>
          <pc:docMk/>
          <pc:sldMk cId="2875960318" sldId="402"/>
        </pc:sldMkLst>
        <pc:spChg chg="mod">
          <ac:chgData name="Jaiah Steele" userId="b2f0f7c2b1559915" providerId="LiveId" clId="{A2EBA3AE-C335-489B-B896-DD48CE4EA262}" dt="2023-07-17T20:09:55.386" v="5259" actId="14100"/>
          <ac:spMkLst>
            <pc:docMk/>
            <pc:sldMk cId="2875960318" sldId="402"/>
            <ac:spMk id="15" creationId="{40F1DF5B-353A-4270-8C10-6A1509441174}"/>
          </ac:spMkLst>
        </pc:spChg>
      </pc:sldChg>
      <pc:sldChg chg="modSp add mod ord modTransition">
        <pc:chgData name="Jaiah Steele" userId="b2f0f7c2b1559915" providerId="LiveId" clId="{A2EBA3AE-C335-489B-B896-DD48CE4EA262}" dt="2023-08-01T16:15:06.666" v="16139"/>
        <pc:sldMkLst>
          <pc:docMk/>
          <pc:sldMk cId="2659009287" sldId="403"/>
        </pc:sldMkLst>
        <pc:spChg chg="mod">
          <ac:chgData name="Jaiah Steele" userId="b2f0f7c2b1559915" providerId="LiveId" clId="{A2EBA3AE-C335-489B-B896-DD48CE4EA262}" dt="2023-07-25T01:09:20.379" v="7431" actId="20577"/>
          <ac:spMkLst>
            <pc:docMk/>
            <pc:sldMk cId="2659009287" sldId="403"/>
            <ac:spMk id="9" creationId="{ABDBADB9-56C4-70C2-DBAA-8F3F9F449079}"/>
          </ac:spMkLst>
        </pc:spChg>
      </pc:sldChg>
      <pc:sldChg chg="addSp delSp modSp add del mod ord">
        <pc:chgData name="Jaiah Steele" userId="b2f0f7c2b1559915" providerId="LiveId" clId="{A2EBA3AE-C335-489B-B896-DD48CE4EA262}" dt="2023-07-25T03:54:28.245" v="8718" actId="47"/>
        <pc:sldMkLst>
          <pc:docMk/>
          <pc:sldMk cId="1764823488" sldId="404"/>
        </pc:sldMkLst>
        <pc:spChg chg="mod">
          <ac:chgData name="Jaiah Steele" userId="b2f0f7c2b1559915" providerId="LiveId" clId="{A2EBA3AE-C335-489B-B896-DD48CE4EA262}" dt="2023-07-17T20:20:22.400" v="5383" actId="20577"/>
          <ac:spMkLst>
            <pc:docMk/>
            <pc:sldMk cId="1764823488" sldId="404"/>
            <ac:spMk id="2" creationId="{C0139EA7-0EC9-7BB3-7FAF-4AA1F7C712C8}"/>
          </ac:spMkLst>
        </pc:spChg>
        <pc:spChg chg="del mod">
          <ac:chgData name="Jaiah Steele" userId="b2f0f7c2b1559915" providerId="LiveId" clId="{A2EBA3AE-C335-489B-B896-DD48CE4EA262}" dt="2023-07-17T20:19:52.377" v="5349" actId="478"/>
          <ac:spMkLst>
            <pc:docMk/>
            <pc:sldMk cId="1764823488" sldId="404"/>
            <ac:spMk id="3" creationId="{97A446E9-8C22-B83F-0FFF-09DD370BF78F}"/>
          </ac:spMkLst>
        </pc:spChg>
        <pc:spChg chg="add del mod">
          <ac:chgData name="Jaiah Steele" userId="b2f0f7c2b1559915" providerId="LiveId" clId="{A2EBA3AE-C335-489B-B896-DD48CE4EA262}" dt="2023-07-17T20:19:56.268" v="5350" actId="478"/>
          <ac:spMkLst>
            <pc:docMk/>
            <pc:sldMk cId="1764823488" sldId="404"/>
            <ac:spMk id="8" creationId="{AE76D264-44B5-1675-B35E-ACC77BAE266F}"/>
          </ac:spMkLst>
        </pc:spChg>
      </pc:sldChg>
      <pc:sldChg chg="addSp delSp modSp add mod ord modTransition">
        <pc:chgData name="Jaiah Steele" userId="b2f0f7c2b1559915" providerId="LiveId" clId="{A2EBA3AE-C335-489B-B896-DD48CE4EA262}" dt="2023-08-01T16:15:06.666" v="16139"/>
        <pc:sldMkLst>
          <pc:docMk/>
          <pc:sldMk cId="268309771" sldId="405"/>
        </pc:sldMkLst>
        <pc:spChg chg="mod">
          <ac:chgData name="Jaiah Steele" userId="b2f0f7c2b1559915" providerId="LiveId" clId="{A2EBA3AE-C335-489B-B896-DD48CE4EA262}" dt="2023-07-31T01:27:50.236" v="13631" actId="1076"/>
          <ac:spMkLst>
            <pc:docMk/>
            <pc:sldMk cId="268309771" sldId="405"/>
            <ac:spMk id="2" creationId="{C0139EA7-0EC9-7BB3-7FAF-4AA1F7C712C8}"/>
          </ac:spMkLst>
        </pc:spChg>
        <pc:spChg chg="add mod">
          <ac:chgData name="Jaiah Steele" userId="b2f0f7c2b1559915" providerId="LiveId" clId="{A2EBA3AE-C335-489B-B896-DD48CE4EA262}" dt="2023-07-29T20:02:02.134" v="12842" actId="20577"/>
          <ac:spMkLst>
            <pc:docMk/>
            <pc:sldMk cId="268309771" sldId="405"/>
            <ac:spMk id="3" creationId="{D9F7DAED-84D2-FE77-CE82-B9DCB5BAFB6E}"/>
          </ac:spMkLst>
        </pc:spChg>
        <pc:spChg chg="del mod">
          <ac:chgData name="Jaiah Steele" userId="b2f0f7c2b1559915" providerId="LiveId" clId="{A2EBA3AE-C335-489B-B896-DD48CE4EA262}" dt="2023-07-31T19:52:32.169" v="15491" actId="478"/>
          <ac:spMkLst>
            <pc:docMk/>
            <pc:sldMk cId="268309771" sldId="405"/>
            <ac:spMk id="4" creationId="{6352D4D5-894A-F65D-552B-2643C52AFB64}"/>
          </ac:spMkLst>
        </pc:spChg>
        <pc:spChg chg="del">
          <ac:chgData name="Jaiah Steele" userId="b2f0f7c2b1559915" providerId="LiveId" clId="{A2EBA3AE-C335-489B-B896-DD48CE4EA262}" dt="2023-07-31T19:52:34.877" v="15492" actId="478"/>
          <ac:spMkLst>
            <pc:docMk/>
            <pc:sldMk cId="268309771" sldId="405"/>
            <ac:spMk id="5" creationId="{9CBE930C-B913-3CD2-3037-32CD7FAB988A}"/>
          </ac:spMkLst>
        </pc:spChg>
        <pc:cxnChg chg="add mod">
          <ac:chgData name="Jaiah Steele" userId="b2f0f7c2b1559915" providerId="LiveId" clId="{A2EBA3AE-C335-489B-B896-DD48CE4EA262}" dt="2023-07-31T01:31:49.957" v="13668"/>
          <ac:cxnSpMkLst>
            <pc:docMk/>
            <pc:sldMk cId="268309771" sldId="405"/>
            <ac:cxnSpMk id="7" creationId="{F8C3618C-B87C-0712-ED9B-A8D89BCBC6AA}"/>
          </ac:cxnSpMkLst>
        </pc:cxnChg>
      </pc:sldChg>
      <pc:sldChg chg="modSp add del mod">
        <pc:chgData name="Jaiah Steele" userId="b2f0f7c2b1559915" providerId="LiveId" clId="{A2EBA3AE-C335-489B-B896-DD48CE4EA262}" dt="2023-07-22T18:52:15.867" v="6075" actId="47"/>
        <pc:sldMkLst>
          <pc:docMk/>
          <pc:sldMk cId="1319000619" sldId="406"/>
        </pc:sldMkLst>
        <pc:spChg chg="mod">
          <ac:chgData name="Jaiah Steele" userId="b2f0f7c2b1559915" providerId="LiveId" clId="{A2EBA3AE-C335-489B-B896-DD48CE4EA262}" dt="2023-07-17T21:21:09.371" v="5645" actId="20577"/>
          <ac:spMkLst>
            <pc:docMk/>
            <pc:sldMk cId="1319000619" sldId="406"/>
            <ac:spMk id="2" creationId="{C0139EA7-0EC9-7BB3-7FAF-4AA1F7C712C8}"/>
          </ac:spMkLst>
        </pc:spChg>
      </pc:sldChg>
      <pc:sldChg chg="modSp add del mod">
        <pc:chgData name="Jaiah Steele" userId="b2f0f7c2b1559915" providerId="LiveId" clId="{A2EBA3AE-C335-489B-B896-DD48CE4EA262}" dt="2023-07-22T18:52:14.595" v="6074" actId="47"/>
        <pc:sldMkLst>
          <pc:docMk/>
          <pc:sldMk cId="1253396377" sldId="407"/>
        </pc:sldMkLst>
        <pc:spChg chg="mod">
          <ac:chgData name="Jaiah Steele" userId="b2f0f7c2b1559915" providerId="LiveId" clId="{A2EBA3AE-C335-489B-B896-DD48CE4EA262}" dt="2023-07-17T20:21:09.714" v="5459" actId="20577"/>
          <ac:spMkLst>
            <pc:docMk/>
            <pc:sldMk cId="1253396377" sldId="407"/>
            <ac:spMk id="2" creationId="{C0139EA7-0EC9-7BB3-7FAF-4AA1F7C712C8}"/>
          </ac:spMkLst>
        </pc:spChg>
      </pc:sldChg>
      <pc:sldChg chg="modSp add del mod ord">
        <pc:chgData name="Jaiah Steele" userId="b2f0f7c2b1559915" providerId="LiveId" clId="{A2EBA3AE-C335-489B-B896-DD48CE4EA262}" dt="2023-07-22T18:50:02.228" v="5989" actId="47"/>
        <pc:sldMkLst>
          <pc:docMk/>
          <pc:sldMk cId="819620217" sldId="408"/>
        </pc:sldMkLst>
        <pc:spChg chg="mod">
          <ac:chgData name="Jaiah Steele" userId="b2f0f7c2b1559915" providerId="LiveId" clId="{A2EBA3AE-C335-489B-B896-DD48CE4EA262}" dt="2023-07-17T20:21:44.073" v="5470" actId="20577"/>
          <ac:spMkLst>
            <pc:docMk/>
            <pc:sldMk cId="819620217" sldId="408"/>
            <ac:spMk id="15" creationId="{40F1DF5B-353A-4270-8C10-6A1509441174}"/>
          </ac:spMkLst>
        </pc:spChg>
      </pc:sldChg>
      <pc:sldChg chg="modSp add del mod">
        <pc:chgData name="Jaiah Steele" userId="b2f0f7c2b1559915" providerId="LiveId" clId="{A2EBA3AE-C335-489B-B896-DD48CE4EA262}" dt="2023-07-22T18:52:13.060" v="6073" actId="47"/>
        <pc:sldMkLst>
          <pc:docMk/>
          <pc:sldMk cId="1478100487" sldId="409"/>
        </pc:sldMkLst>
        <pc:spChg chg="mod">
          <ac:chgData name="Jaiah Steele" userId="b2f0f7c2b1559915" providerId="LiveId" clId="{A2EBA3AE-C335-489B-B896-DD48CE4EA262}" dt="2023-07-17T21:32:31.892" v="5663" actId="20577"/>
          <ac:spMkLst>
            <pc:docMk/>
            <pc:sldMk cId="1478100487" sldId="409"/>
            <ac:spMk id="2" creationId="{C0139EA7-0EC9-7BB3-7FAF-4AA1F7C712C8}"/>
          </ac:spMkLst>
        </pc:spChg>
      </pc:sldChg>
      <pc:sldChg chg="addSp delSp modSp new mod ord modTransition">
        <pc:chgData name="Jaiah Steele" userId="b2f0f7c2b1559915" providerId="LiveId" clId="{A2EBA3AE-C335-489B-B896-DD48CE4EA262}" dt="2023-08-01T16:15:06.666" v="16139"/>
        <pc:sldMkLst>
          <pc:docMk/>
          <pc:sldMk cId="2209862095" sldId="410"/>
        </pc:sldMkLst>
        <pc:spChg chg="mod">
          <ac:chgData name="Jaiah Steele" userId="b2f0f7c2b1559915" providerId="LiveId" clId="{A2EBA3AE-C335-489B-B896-DD48CE4EA262}" dt="2023-07-22T18:31:45.623" v="5679" actId="20577"/>
          <ac:spMkLst>
            <pc:docMk/>
            <pc:sldMk cId="2209862095" sldId="410"/>
            <ac:spMk id="2" creationId="{5D9AA5FC-8842-5BD9-9110-9009D6636B42}"/>
          </ac:spMkLst>
        </pc:spChg>
        <pc:spChg chg="mod">
          <ac:chgData name="Jaiah Steele" userId="b2f0f7c2b1559915" providerId="LiveId" clId="{A2EBA3AE-C335-489B-B896-DD48CE4EA262}" dt="2023-07-22T20:49:02.734" v="7297" actId="207"/>
          <ac:spMkLst>
            <pc:docMk/>
            <pc:sldMk cId="2209862095" sldId="410"/>
            <ac:spMk id="3" creationId="{7212859B-99DF-D1FD-F320-88E0CC95678B}"/>
          </ac:spMkLst>
        </pc:spChg>
        <pc:spChg chg="add mod">
          <ac:chgData name="Jaiah Steele" userId="b2f0f7c2b1559915" providerId="LiveId" clId="{A2EBA3AE-C335-489B-B896-DD48CE4EA262}" dt="2023-07-22T20:00:51.356" v="7283" actId="1076"/>
          <ac:spMkLst>
            <pc:docMk/>
            <pc:sldMk cId="2209862095" sldId="410"/>
            <ac:spMk id="7" creationId="{49E9B2CE-0818-9BBF-05CF-318624C3BA7A}"/>
          </ac:spMkLst>
        </pc:spChg>
        <pc:spChg chg="add del mod">
          <ac:chgData name="Jaiah Steele" userId="b2f0f7c2b1559915" providerId="LiveId" clId="{A2EBA3AE-C335-489B-B896-DD48CE4EA262}" dt="2023-07-22T20:48:20.046" v="7287" actId="767"/>
          <ac:spMkLst>
            <pc:docMk/>
            <pc:sldMk cId="2209862095" sldId="410"/>
            <ac:spMk id="8" creationId="{C332A588-BEA1-BD6B-D47B-5B1FB771D5E8}"/>
          </ac:spMkLst>
        </pc:spChg>
        <pc:spChg chg="add del">
          <ac:chgData name="Jaiah Steele" userId="b2f0f7c2b1559915" providerId="LiveId" clId="{A2EBA3AE-C335-489B-B896-DD48CE4EA262}" dt="2023-07-25T01:03:33.838" v="7326" actId="22"/>
          <ac:spMkLst>
            <pc:docMk/>
            <pc:sldMk cId="2209862095" sldId="410"/>
            <ac:spMk id="10" creationId="{616DE05C-7BAF-7D30-0186-FC49553D3C7C}"/>
          </ac:spMkLst>
        </pc:spChg>
        <pc:spChg chg="add mod">
          <ac:chgData name="Jaiah Steele" userId="b2f0f7c2b1559915" providerId="LiveId" clId="{A2EBA3AE-C335-489B-B896-DD48CE4EA262}" dt="2023-07-25T01:05:00.904" v="7338" actId="20577"/>
          <ac:spMkLst>
            <pc:docMk/>
            <pc:sldMk cId="2209862095" sldId="410"/>
            <ac:spMk id="11" creationId="{D5D69B1E-5D70-489D-60C4-D503C2EAF2C4}"/>
          </ac:spMkLst>
        </pc:spChg>
        <pc:spChg chg="add mod">
          <ac:chgData name="Jaiah Steele" userId="b2f0f7c2b1559915" providerId="LiveId" clId="{A2EBA3AE-C335-489B-B896-DD48CE4EA262}" dt="2023-07-25T01:06:57.741" v="7394" actId="1076"/>
          <ac:spMkLst>
            <pc:docMk/>
            <pc:sldMk cId="2209862095" sldId="410"/>
            <ac:spMk id="12" creationId="{AC38E493-B4D8-9531-94AF-AA6985D94FFC}"/>
          </ac:spMkLst>
        </pc:spChg>
        <pc:spChg chg="add mod">
          <ac:chgData name="Jaiah Steele" userId="b2f0f7c2b1559915" providerId="LiveId" clId="{A2EBA3AE-C335-489B-B896-DD48CE4EA262}" dt="2023-07-25T01:07:20.555" v="7398" actId="1076"/>
          <ac:spMkLst>
            <pc:docMk/>
            <pc:sldMk cId="2209862095" sldId="410"/>
            <ac:spMk id="13" creationId="{AECADA24-5C43-89AC-84E7-904BCAA7B721}"/>
          </ac:spMkLst>
        </pc:spChg>
        <pc:spChg chg="add del mod">
          <ac:chgData name="Jaiah Steele" userId="b2f0f7c2b1559915" providerId="LiveId" clId="{A2EBA3AE-C335-489B-B896-DD48CE4EA262}" dt="2023-07-25T01:06:05.652" v="7350"/>
          <ac:spMkLst>
            <pc:docMk/>
            <pc:sldMk cId="2209862095" sldId="410"/>
            <ac:spMk id="14" creationId="{4600B062-40CF-57E4-5B8C-65DE252833B9}"/>
          </ac:spMkLst>
        </pc:spChg>
        <pc:spChg chg="add mod">
          <ac:chgData name="Jaiah Steele" userId="b2f0f7c2b1559915" providerId="LiveId" clId="{A2EBA3AE-C335-489B-B896-DD48CE4EA262}" dt="2023-07-25T01:07:04.455" v="7395" actId="1076"/>
          <ac:spMkLst>
            <pc:docMk/>
            <pc:sldMk cId="2209862095" sldId="410"/>
            <ac:spMk id="15" creationId="{E55FF24F-97B4-D3AE-778E-3875ECD73DB0}"/>
          </ac:spMkLst>
        </pc:spChg>
        <pc:spChg chg="add mod">
          <ac:chgData name="Jaiah Steele" userId="b2f0f7c2b1559915" providerId="LiveId" clId="{A2EBA3AE-C335-489B-B896-DD48CE4EA262}" dt="2023-07-25T01:07:26.610" v="7399" actId="1076"/>
          <ac:spMkLst>
            <pc:docMk/>
            <pc:sldMk cId="2209862095" sldId="410"/>
            <ac:spMk id="16" creationId="{4B6FBD81-19FB-B690-3D0F-58C3548C5569}"/>
          </ac:spMkLst>
        </pc:spChg>
        <pc:spChg chg="add mod">
          <ac:chgData name="Jaiah Steele" userId="b2f0f7c2b1559915" providerId="LiveId" clId="{A2EBA3AE-C335-489B-B896-DD48CE4EA262}" dt="2023-07-25T01:06:49.983" v="7393" actId="1076"/>
          <ac:spMkLst>
            <pc:docMk/>
            <pc:sldMk cId="2209862095" sldId="410"/>
            <ac:spMk id="17" creationId="{C2BEDDD1-70C9-FEEE-B09F-C3D8283405EC}"/>
          </ac:spMkLst>
        </pc:spChg>
      </pc:sldChg>
      <pc:sldChg chg="add del">
        <pc:chgData name="Jaiah Steele" userId="b2f0f7c2b1559915" providerId="LiveId" clId="{A2EBA3AE-C335-489B-B896-DD48CE4EA262}" dt="2023-07-22T18:31:35.106" v="5665" actId="2696"/>
        <pc:sldMkLst>
          <pc:docMk/>
          <pc:sldMk cId="2434015474" sldId="410"/>
        </pc:sldMkLst>
      </pc:sldChg>
      <pc:sldChg chg="addSp delSp modSp add mod ord modTransition">
        <pc:chgData name="Jaiah Steele" userId="b2f0f7c2b1559915" providerId="LiveId" clId="{A2EBA3AE-C335-489B-B896-DD48CE4EA262}" dt="2023-08-01T16:15:06.666" v="16139"/>
        <pc:sldMkLst>
          <pc:docMk/>
          <pc:sldMk cId="1152923405" sldId="411"/>
        </pc:sldMkLst>
        <pc:spChg chg="mod">
          <ac:chgData name="Jaiah Steele" userId="b2f0f7c2b1559915" providerId="LiveId" clId="{A2EBA3AE-C335-489B-B896-DD48CE4EA262}" dt="2023-07-25T01:31:06.561" v="7810" actId="20577"/>
          <ac:spMkLst>
            <pc:docMk/>
            <pc:sldMk cId="1152923405" sldId="411"/>
            <ac:spMk id="2" creationId="{C0139EA7-0EC9-7BB3-7FAF-4AA1F7C712C8}"/>
          </ac:spMkLst>
        </pc:spChg>
        <pc:spChg chg="del mod">
          <ac:chgData name="Jaiah Steele" userId="b2f0f7c2b1559915" providerId="LiveId" clId="{A2EBA3AE-C335-489B-B896-DD48CE4EA262}" dt="2023-07-25T01:24:41.067" v="7451" actId="478"/>
          <ac:spMkLst>
            <pc:docMk/>
            <pc:sldMk cId="1152923405" sldId="411"/>
            <ac:spMk id="3" creationId="{97A446E9-8C22-B83F-0FFF-09DD370BF78F}"/>
          </ac:spMkLst>
        </pc:spChg>
        <pc:spChg chg="del">
          <ac:chgData name="Jaiah Steele" userId="b2f0f7c2b1559915" providerId="LiveId" clId="{A2EBA3AE-C335-489B-B896-DD48CE4EA262}" dt="2023-07-31T19:48:37.056" v="15452" actId="478"/>
          <ac:spMkLst>
            <pc:docMk/>
            <pc:sldMk cId="1152923405" sldId="411"/>
            <ac:spMk id="4" creationId="{6352D4D5-894A-F65D-552B-2643C52AFB64}"/>
          </ac:spMkLst>
        </pc:spChg>
        <pc:spChg chg="add mod">
          <ac:chgData name="Jaiah Steele" userId="b2f0f7c2b1559915" providerId="LiveId" clId="{A2EBA3AE-C335-489B-B896-DD48CE4EA262}" dt="2023-07-30T02:55:12.518" v="12888" actId="1076"/>
          <ac:spMkLst>
            <pc:docMk/>
            <pc:sldMk cId="1152923405" sldId="411"/>
            <ac:spMk id="7" creationId="{11AA2F14-6423-68AE-CBB5-1A7AE6E9B69E}"/>
          </ac:spMkLst>
        </pc:spChg>
        <pc:spChg chg="add mod">
          <ac:chgData name="Jaiah Steele" userId="b2f0f7c2b1559915" providerId="LiveId" clId="{A2EBA3AE-C335-489B-B896-DD48CE4EA262}" dt="2023-07-25T01:33:13.185" v="7997" actId="2711"/>
          <ac:spMkLst>
            <pc:docMk/>
            <pc:sldMk cId="1152923405" sldId="411"/>
            <ac:spMk id="8" creationId="{8390013E-3E1B-50EA-B1C8-A8F782801B7F}"/>
          </ac:spMkLst>
        </pc:spChg>
        <pc:cxnChg chg="add mod">
          <ac:chgData name="Jaiah Steele" userId="b2f0f7c2b1559915" providerId="LiveId" clId="{A2EBA3AE-C335-489B-B896-DD48CE4EA262}" dt="2023-07-30T02:54:41.741" v="12887" actId="1076"/>
          <ac:cxnSpMkLst>
            <pc:docMk/>
            <pc:sldMk cId="1152923405" sldId="411"/>
            <ac:cxnSpMk id="3" creationId="{76F849CD-0DDE-305D-B547-728DD928BCE5}"/>
          </ac:cxnSpMkLst>
        </pc:cxnChg>
      </pc:sldChg>
      <pc:sldChg chg="delSp modSp add mod modTransition">
        <pc:chgData name="Jaiah Steele" userId="b2f0f7c2b1559915" providerId="LiveId" clId="{A2EBA3AE-C335-489B-B896-DD48CE4EA262}" dt="2023-08-01T16:15:06.666" v="16139"/>
        <pc:sldMkLst>
          <pc:docMk/>
          <pc:sldMk cId="3954965274" sldId="412"/>
        </pc:sldMkLst>
        <pc:spChg chg="del">
          <ac:chgData name="Jaiah Steele" userId="b2f0f7c2b1559915" providerId="LiveId" clId="{A2EBA3AE-C335-489B-B896-DD48CE4EA262}" dt="2023-07-31T19:48:19.347" v="15450" actId="478"/>
          <ac:spMkLst>
            <pc:docMk/>
            <pc:sldMk cId="3954965274" sldId="412"/>
            <ac:spMk id="2" creationId="{2910D835-B454-4270-BB35-86A187307E6F}"/>
          </ac:spMkLst>
        </pc:spChg>
        <pc:spChg chg="del">
          <ac:chgData name="Jaiah Steele" userId="b2f0f7c2b1559915" providerId="LiveId" clId="{A2EBA3AE-C335-489B-B896-DD48CE4EA262}" dt="2023-07-31T19:48:26.628" v="15451" actId="478"/>
          <ac:spMkLst>
            <pc:docMk/>
            <pc:sldMk cId="3954965274" sldId="412"/>
            <ac:spMk id="3" creationId="{7F7F653B-90B5-4F47-A33F-93DCB2EF68C2}"/>
          </ac:spMkLst>
        </pc:spChg>
        <pc:spChg chg="mod">
          <ac:chgData name="Jaiah Steele" userId="b2f0f7c2b1559915" providerId="LiveId" clId="{A2EBA3AE-C335-489B-B896-DD48CE4EA262}" dt="2023-07-22T18:43:29.133" v="5804" actId="20577"/>
          <ac:spMkLst>
            <pc:docMk/>
            <pc:sldMk cId="3954965274" sldId="412"/>
            <ac:spMk id="15" creationId="{40F1DF5B-353A-4270-8C10-6A1509441174}"/>
          </ac:spMkLst>
        </pc:spChg>
      </pc:sldChg>
      <pc:sldChg chg="modSp add del mod">
        <pc:chgData name="Jaiah Steele" userId="b2f0f7c2b1559915" providerId="LiveId" clId="{A2EBA3AE-C335-489B-B896-DD48CE4EA262}" dt="2023-07-22T19:15:41.198" v="6395" actId="47"/>
        <pc:sldMkLst>
          <pc:docMk/>
          <pc:sldMk cId="3183022753" sldId="413"/>
        </pc:sldMkLst>
        <pc:spChg chg="mod">
          <ac:chgData name="Jaiah Steele" userId="b2f0f7c2b1559915" providerId="LiveId" clId="{A2EBA3AE-C335-489B-B896-DD48CE4EA262}" dt="2023-07-22T18:43:47.670" v="5816" actId="20577"/>
          <ac:spMkLst>
            <pc:docMk/>
            <pc:sldMk cId="3183022753" sldId="413"/>
            <ac:spMk id="15" creationId="{40F1DF5B-353A-4270-8C10-6A1509441174}"/>
          </ac:spMkLst>
        </pc:spChg>
      </pc:sldChg>
      <pc:sldChg chg="delSp modSp add mod modTransition">
        <pc:chgData name="Jaiah Steele" userId="b2f0f7c2b1559915" providerId="LiveId" clId="{A2EBA3AE-C335-489B-B896-DD48CE4EA262}" dt="2023-08-01T16:15:06.666" v="16139"/>
        <pc:sldMkLst>
          <pc:docMk/>
          <pc:sldMk cId="915819929" sldId="414"/>
        </pc:sldMkLst>
        <pc:spChg chg="del">
          <ac:chgData name="Jaiah Steele" userId="b2f0f7c2b1559915" providerId="LiveId" clId="{A2EBA3AE-C335-489B-B896-DD48CE4EA262}" dt="2023-07-31T19:48:54.077" v="15455" actId="478"/>
          <ac:spMkLst>
            <pc:docMk/>
            <pc:sldMk cId="915819929" sldId="414"/>
            <ac:spMk id="2" creationId="{2910D835-B454-4270-BB35-86A187307E6F}"/>
          </ac:spMkLst>
        </pc:spChg>
        <pc:spChg chg="del">
          <ac:chgData name="Jaiah Steele" userId="b2f0f7c2b1559915" providerId="LiveId" clId="{A2EBA3AE-C335-489B-B896-DD48CE4EA262}" dt="2023-07-31T19:49:02.600" v="15456" actId="478"/>
          <ac:spMkLst>
            <pc:docMk/>
            <pc:sldMk cId="915819929" sldId="414"/>
            <ac:spMk id="3" creationId="{7F7F653B-90B5-4F47-A33F-93DCB2EF68C2}"/>
          </ac:spMkLst>
        </pc:spChg>
        <pc:spChg chg="mod">
          <ac:chgData name="Jaiah Steele" userId="b2f0f7c2b1559915" providerId="LiveId" clId="{A2EBA3AE-C335-489B-B896-DD48CE4EA262}" dt="2023-07-22T18:43:57.880" v="5825" actId="20577"/>
          <ac:spMkLst>
            <pc:docMk/>
            <pc:sldMk cId="915819929" sldId="414"/>
            <ac:spMk id="15" creationId="{40F1DF5B-353A-4270-8C10-6A1509441174}"/>
          </ac:spMkLst>
        </pc:spChg>
      </pc:sldChg>
      <pc:sldChg chg="delSp modSp add mod modTransition">
        <pc:chgData name="Jaiah Steele" userId="b2f0f7c2b1559915" providerId="LiveId" clId="{A2EBA3AE-C335-489B-B896-DD48CE4EA262}" dt="2023-08-01T16:15:06.666" v="16139"/>
        <pc:sldMkLst>
          <pc:docMk/>
          <pc:sldMk cId="3189164218" sldId="415"/>
        </pc:sldMkLst>
        <pc:spChg chg="del mod">
          <ac:chgData name="Jaiah Steele" userId="b2f0f7c2b1559915" providerId="LiveId" clId="{A2EBA3AE-C335-489B-B896-DD48CE4EA262}" dt="2023-07-31T19:51:55.982" v="15482" actId="478"/>
          <ac:spMkLst>
            <pc:docMk/>
            <pc:sldMk cId="3189164218" sldId="415"/>
            <ac:spMk id="2" creationId="{2910D835-B454-4270-BB35-86A187307E6F}"/>
          </ac:spMkLst>
        </pc:spChg>
        <pc:spChg chg="del">
          <ac:chgData name="Jaiah Steele" userId="b2f0f7c2b1559915" providerId="LiveId" clId="{A2EBA3AE-C335-489B-B896-DD48CE4EA262}" dt="2023-07-31T19:51:59.898" v="15483" actId="478"/>
          <ac:spMkLst>
            <pc:docMk/>
            <pc:sldMk cId="3189164218" sldId="415"/>
            <ac:spMk id="3" creationId="{7F7F653B-90B5-4F47-A33F-93DCB2EF68C2}"/>
          </ac:spMkLst>
        </pc:spChg>
        <pc:spChg chg="mod">
          <ac:chgData name="Jaiah Steele" userId="b2f0f7c2b1559915" providerId="LiveId" clId="{A2EBA3AE-C335-489B-B896-DD48CE4EA262}" dt="2023-07-25T03:15:42.761" v="8228" actId="20577"/>
          <ac:spMkLst>
            <pc:docMk/>
            <pc:sldMk cId="3189164218" sldId="415"/>
            <ac:spMk id="15" creationId="{40F1DF5B-353A-4270-8C10-6A1509441174}"/>
          </ac:spMkLst>
        </pc:spChg>
      </pc:sldChg>
      <pc:sldChg chg="modSp add mod ord modTransition">
        <pc:chgData name="Jaiah Steele" userId="b2f0f7c2b1559915" providerId="LiveId" clId="{A2EBA3AE-C335-489B-B896-DD48CE4EA262}" dt="2023-08-01T16:15:06.666" v="16139"/>
        <pc:sldMkLst>
          <pc:docMk/>
          <pc:sldMk cId="235718835" sldId="416"/>
        </pc:sldMkLst>
        <pc:spChg chg="mod">
          <ac:chgData name="Jaiah Steele" userId="b2f0f7c2b1559915" providerId="LiveId" clId="{A2EBA3AE-C335-489B-B896-DD48CE4EA262}" dt="2023-07-22T18:44:53.126" v="5848" actId="20577"/>
          <ac:spMkLst>
            <pc:docMk/>
            <pc:sldMk cId="235718835" sldId="416"/>
            <ac:spMk id="15" creationId="{40F1DF5B-353A-4270-8C10-6A1509441174}"/>
          </ac:spMkLst>
        </pc:spChg>
      </pc:sldChg>
      <pc:sldChg chg="delSp modSp add mod modTransition">
        <pc:chgData name="Jaiah Steele" userId="b2f0f7c2b1559915" providerId="LiveId" clId="{A2EBA3AE-C335-489B-B896-DD48CE4EA262}" dt="2023-08-01T16:15:06.666" v="16139"/>
        <pc:sldMkLst>
          <pc:docMk/>
          <pc:sldMk cId="3986773632" sldId="417"/>
        </pc:sldMkLst>
        <pc:spChg chg="del">
          <ac:chgData name="Jaiah Steele" userId="b2f0f7c2b1559915" providerId="LiveId" clId="{A2EBA3AE-C335-489B-B896-DD48CE4EA262}" dt="2023-07-31T19:52:42.756" v="15493" actId="478"/>
          <ac:spMkLst>
            <pc:docMk/>
            <pc:sldMk cId="3986773632" sldId="417"/>
            <ac:spMk id="2" creationId="{2910D835-B454-4270-BB35-86A187307E6F}"/>
          </ac:spMkLst>
        </pc:spChg>
        <pc:spChg chg="del mod">
          <ac:chgData name="Jaiah Steele" userId="b2f0f7c2b1559915" providerId="LiveId" clId="{A2EBA3AE-C335-489B-B896-DD48CE4EA262}" dt="2023-07-31T19:52:48.825" v="15495" actId="478"/>
          <ac:spMkLst>
            <pc:docMk/>
            <pc:sldMk cId="3986773632" sldId="417"/>
            <ac:spMk id="3" creationId="{7F7F653B-90B5-4F47-A33F-93DCB2EF68C2}"/>
          </ac:spMkLst>
        </pc:spChg>
        <pc:spChg chg="mod">
          <ac:chgData name="Jaiah Steele" userId="b2f0f7c2b1559915" providerId="LiveId" clId="{A2EBA3AE-C335-489B-B896-DD48CE4EA262}" dt="2023-07-22T18:52:29.436" v="6086" actId="20577"/>
          <ac:spMkLst>
            <pc:docMk/>
            <pc:sldMk cId="3986773632" sldId="417"/>
            <ac:spMk id="15" creationId="{40F1DF5B-353A-4270-8C10-6A1509441174}"/>
          </ac:spMkLst>
        </pc:spChg>
      </pc:sldChg>
      <pc:sldChg chg="addSp delSp modSp add mod ord modTransition">
        <pc:chgData name="Jaiah Steele" userId="b2f0f7c2b1559915" providerId="LiveId" clId="{A2EBA3AE-C335-489B-B896-DD48CE4EA262}" dt="2023-08-01T16:15:06.666" v="16139"/>
        <pc:sldMkLst>
          <pc:docMk/>
          <pc:sldMk cId="932558909" sldId="418"/>
        </pc:sldMkLst>
        <pc:spChg chg="del mod">
          <ac:chgData name="Jaiah Steele" userId="b2f0f7c2b1559915" providerId="LiveId" clId="{A2EBA3AE-C335-489B-B896-DD48CE4EA262}" dt="2023-07-22T19:26:35.472" v="6497"/>
          <ac:spMkLst>
            <pc:docMk/>
            <pc:sldMk cId="932558909" sldId="418"/>
            <ac:spMk id="3" creationId="{758F726B-B872-5DA0-3595-85C30705BD40}"/>
          </ac:spMkLst>
        </pc:spChg>
        <pc:spChg chg="del">
          <ac:chgData name="Jaiah Steele" userId="b2f0f7c2b1559915" providerId="LiveId" clId="{A2EBA3AE-C335-489B-B896-DD48CE4EA262}" dt="2023-07-22T19:36:33.933" v="6723" actId="478"/>
          <ac:spMkLst>
            <pc:docMk/>
            <pc:sldMk cId="932558909" sldId="418"/>
            <ac:spMk id="4" creationId="{E39EF484-38C8-4EDC-ACF5-695CFB216839}"/>
          </ac:spMkLst>
        </pc:spChg>
        <pc:spChg chg="del">
          <ac:chgData name="Jaiah Steele" userId="b2f0f7c2b1559915" providerId="LiveId" clId="{A2EBA3AE-C335-489B-B896-DD48CE4EA262}" dt="2023-07-22T19:36:31.975" v="6722" actId="478"/>
          <ac:spMkLst>
            <pc:docMk/>
            <pc:sldMk cId="932558909" sldId="418"/>
            <ac:spMk id="5" creationId="{AFD183D7-B16E-4A9D-BC4B-D1EC347BF97E}"/>
          </ac:spMkLst>
        </pc:spChg>
        <pc:spChg chg="add mod">
          <ac:chgData name="Jaiah Steele" userId="b2f0f7c2b1559915" providerId="LiveId" clId="{A2EBA3AE-C335-489B-B896-DD48CE4EA262}" dt="2023-07-22T19:28:29.025" v="6530" actId="1076"/>
          <ac:spMkLst>
            <pc:docMk/>
            <pc:sldMk cId="932558909" sldId="418"/>
            <ac:spMk id="9" creationId="{44C327C8-363C-AC65-19CB-B5A721A9FC06}"/>
          </ac:spMkLst>
        </pc:spChg>
        <pc:spChg chg="add mod">
          <ac:chgData name="Jaiah Steele" userId="b2f0f7c2b1559915" providerId="LiveId" clId="{A2EBA3AE-C335-489B-B896-DD48CE4EA262}" dt="2023-07-22T19:28:55.222" v="6531" actId="207"/>
          <ac:spMkLst>
            <pc:docMk/>
            <pc:sldMk cId="932558909" sldId="418"/>
            <ac:spMk id="10" creationId="{F149D572-B705-2FD3-A30F-61D43DF7CBF7}"/>
          </ac:spMkLst>
        </pc:spChg>
        <pc:spChg chg="add mod">
          <ac:chgData name="Jaiah Steele" userId="b2f0f7c2b1559915" providerId="LiveId" clId="{A2EBA3AE-C335-489B-B896-DD48CE4EA262}" dt="2023-07-22T19:28:59.162" v="6532" actId="207"/>
          <ac:spMkLst>
            <pc:docMk/>
            <pc:sldMk cId="932558909" sldId="418"/>
            <ac:spMk id="11" creationId="{63951003-CF36-B565-DE28-FC327987AC21}"/>
          </ac:spMkLst>
        </pc:spChg>
        <pc:spChg chg="add mod">
          <ac:chgData name="Jaiah Steele" userId="b2f0f7c2b1559915" providerId="LiveId" clId="{A2EBA3AE-C335-489B-B896-DD48CE4EA262}" dt="2023-07-22T19:29:04.966" v="6533" actId="207"/>
          <ac:spMkLst>
            <pc:docMk/>
            <pc:sldMk cId="932558909" sldId="418"/>
            <ac:spMk id="12" creationId="{11C93529-C30B-4F3E-07C7-581A1880178A}"/>
          </ac:spMkLst>
        </pc:spChg>
        <pc:spChg chg="add mod">
          <ac:chgData name="Jaiah Steele" userId="b2f0f7c2b1559915" providerId="LiveId" clId="{A2EBA3AE-C335-489B-B896-DD48CE4EA262}" dt="2023-07-22T19:29:11.570" v="6534" actId="207"/>
          <ac:spMkLst>
            <pc:docMk/>
            <pc:sldMk cId="932558909" sldId="418"/>
            <ac:spMk id="13" creationId="{5B98A9F8-B054-CD4A-E161-DF161CC68EBA}"/>
          </ac:spMkLst>
        </pc:spChg>
        <pc:spChg chg="add mod">
          <ac:chgData name="Jaiah Steele" userId="b2f0f7c2b1559915" providerId="LiveId" clId="{A2EBA3AE-C335-489B-B896-DD48CE4EA262}" dt="2023-07-22T19:29:18.419" v="6535" actId="207"/>
          <ac:spMkLst>
            <pc:docMk/>
            <pc:sldMk cId="932558909" sldId="418"/>
            <ac:spMk id="14" creationId="{D90845D9-9E63-862F-6E1F-A1917E3AE3C6}"/>
          </ac:spMkLst>
        </pc:spChg>
        <pc:spChg chg="add del mod">
          <ac:chgData name="Jaiah Steele" userId="b2f0f7c2b1559915" providerId="LiveId" clId="{A2EBA3AE-C335-489B-B896-DD48CE4EA262}" dt="2023-07-22T19:32:24.327" v="6540"/>
          <ac:spMkLst>
            <pc:docMk/>
            <pc:sldMk cId="932558909" sldId="418"/>
            <ac:spMk id="15" creationId="{803010A3-EE47-DF42-0371-DA0C182A95B6}"/>
          </ac:spMkLst>
        </pc:spChg>
        <pc:spChg chg="add del mod">
          <ac:chgData name="Jaiah Steele" userId="b2f0f7c2b1559915" providerId="LiveId" clId="{A2EBA3AE-C335-489B-B896-DD48CE4EA262}" dt="2023-07-22T19:32:21.078" v="6538"/>
          <ac:spMkLst>
            <pc:docMk/>
            <pc:sldMk cId="932558909" sldId="418"/>
            <ac:spMk id="16" creationId="{ED3451F2-CE69-4C34-1A5D-ED02F33DCB55}"/>
          </ac:spMkLst>
        </pc:spChg>
        <pc:spChg chg="add mod">
          <ac:chgData name="Jaiah Steele" userId="b2f0f7c2b1559915" providerId="LiveId" clId="{A2EBA3AE-C335-489B-B896-DD48CE4EA262}" dt="2023-07-22T19:33:10.446" v="6573" actId="20577"/>
          <ac:spMkLst>
            <pc:docMk/>
            <pc:sldMk cId="932558909" sldId="418"/>
            <ac:spMk id="17" creationId="{49292B6F-97AC-26A8-D51B-B3EC60002199}"/>
          </ac:spMkLst>
        </pc:spChg>
        <pc:spChg chg="add mod">
          <ac:chgData name="Jaiah Steele" userId="b2f0f7c2b1559915" providerId="LiveId" clId="{A2EBA3AE-C335-489B-B896-DD48CE4EA262}" dt="2023-07-22T19:33:40.968" v="6612" actId="1076"/>
          <ac:spMkLst>
            <pc:docMk/>
            <pc:sldMk cId="932558909" sldId="418"/>
            <ac:spMk id="18" creationId="{43402238-4966-C9DB-9FEE-299F1F94B8B9}"/>
          </ac:spMkLst>
        </pc:spChg>
        <pc:spChg chg="add mod">
          <ac:chgData name="Jaiah Steele" userId="b2f0f7c2b1559915" providerId="LiveId" clId="{A2EBA3AE-C335-489B-B896-DD48CE4EA262}" dt="2023-07-22T19:33:43.848" v="6613" actId="1076"/>
          <ac:spMkLst>
            <pc:docMk/>
            <pc:sldMk cId="932558909" sldId="418"/>
            <ac:spMk id="19" creationId="{700BABBB-6296-EAEB-ACF3-27CE3D04CEFF}"/>
          </ac:spMkLst>
        </pc:spChg>
        <pc:spChg chg="add mod">
          <ac:chgData name="Jaiah Steele" userId="b2f0f7c2b1559915" providerId="LiveId" clId="{A2EBA3AE-C335-489B-B896-DD48CE4EA262}" dt="2023-07-22T19:33:50.168" v="6615" actId="1076"/>
          <ac:spMkLst>
            <pc:docMk/>
            <pc:sldMk cId="932558909" sldId="418"/>
            <ac:spMk id="20" creationId="{9632F1A0-A2B4-3B95-6C76-DFDBD95C7E41}"/>
          </ac:spMkLst>
        </pc:spChg>
        <pc:spChg chg="add mod">
          <ac:chgData name="Jaiah Steele" userId="b2f0f7c2b1559915" providerId="LiveId" clId="{A2EBA3AE-C335-489B-B896-DD48CE4EA262}" dt="2023-07-22T19:33:53.860" v="6616" actId="1076"/>
          <ac:spMkLst>
            <pc:docMk/>
            <pc:sldMk cId="932558909" sldId="418"/>
            <ac:spMk id="21" creationId="{49F421E1-5A8E-5924-4DEC-B90CEDF46D3B}"/>
          </ac:spMkLst>
        </pc:spChg>
        <pc:spChg chg="add mod">
          <ac:chgData name="Jaiah Steele" userId="b2f0f7c2b1559915" providerId="LiveId" clId="{A2EBA3AE-C335-489B-B896-DD48CE4EA262}" dt="2023-07-22T19:33:14.328" v="6575" actId="20577"/>
          <ac:spMkLst>
            <pc:docMk/>
            <pc:sldMk cId="932558909" sldId="418"/>
            <ac:spMk id="22" creationId="{57D77383-37AA-39F0-0149-65356E819BCA}"/>
          </ac:spMkLst>
        </pc:spChg>
        <pc:spChg chg="add mod">
          <ac:chgData name="Jaiah Steele" userId="b2f0f7c2b1559915" providerId="LiveId" clId="{A2EBA3AE-C335-489B-B896-DD48CE4EA262}" dt="2023-07-22T19:37:35.806" v="6727" actId="1076"/>
          <ac:spMkLst>
            <pc:docMk/>
            <pc:sldMk cId="932558909" sldId="418"/>
            <ac:spMk id="23" creationId="{7DF31BF2-8838-C29B-105E-E4F6F4865662}"/>
          </ac:spMkLst>
        </pc:spChg>
        <pc:picChg chg="add mod">
          <ac:chgData name="Jaiah Steele" userId="b2f0f7c2b1559915" providerId="LiveId" clId="{A2EBA3AE-C335-489B-B896-DD48CE4EA262}" dt="2023-07-22T19:36:52.113" v="6725" actId="1076"/>
          <ac:picMkLst>
            <pc:docMk/>
            <pc:sldMk cId="932558909" sldId="418"/>
            <ac:picMk id="1026" creationId="{4B0B92CB-7FA0-745A-B92C-3A0AC525616F}"/>
          </ac:picMkLst>
        </pc:picChg>
      </pc:sldChg>
      <pc:sldChg chg="addSp delSp modSp add mod ord modTransition">
        <pc:chgData name="Jaiah Steele" userId="b2f0f7c2b1559915" providerId="LiveId" clId="{A2EBA3AE-C335-489B-B896-DD48CE4EA262}" dt="2023-08-01T16:15:06.666" v="16139"/>
        <pc:sldMkLst>
          <pc:docMk/>
          <pc:sldMk cId="3552141004" sldId="419"/>
        </pc:sldMkLst>
        <pc:spChg chg="mod">
          <ac:chgData name="Jaiah Steele" userId="b2f0f7c2b1559915" providerId="LiveId" clId="{A2EBA3AE-C335-489B-B896-DD48CE4EA262}" dt="2023-07-31T17:12:13.409" v="13982" actId="20577"/>
          <ac:spMkLst>
            <pc:docMk/>
            <pc:sldMk cId="3552141004" sldId="419"/>
            <ac:spMk id="2" creationId="{360BACC6-F096-24A6-057E-22A19CC36588}"/>
          </ac:spMkLst>
        </pc:spChg>
        <pc:spChg chg="del">
          <ac:chgData name="Jaiah Steele" userId="b2f0f7c2b1559915" providerId="LiveId" clId="{A2EBA3AE-C335-489B-B896-DD48CE4EA262}" dt="2023-07-31T19:47:54.811" v="15445" actId="478"/>
          <ac:spMkLst>
            <pc:docMk/>
            <pc:sldMk cId="3552141004" sldId="419"/>
            <ac:spMk id="4" creationId="{E39EF484-38C8-4EDC-ACF5-695CFB216839}"/>
          </ac:spMkLst>
        </pc:spChg>
        <pc:spChg chg="del">
          <ac:chgData name="Jaiah Steele" userId="b2f0f7c2b1559915" providerId="LiveId" clId="{A2EBA3AE-C335-489B-B896-DD48CE4EA262}" dt="2023-07-31T19:47:57.524" v="15446" actId="478"/>
          <ac:spMkLst>
            <pc:docMk/>
            <pc:sldMk cId="3552141004" sldId="419"/>
            <ac:spMk id="5" creationId="{AFD183D7-B16E-4A9D-BC4B-D1EC347BF97E}"/>
          </ac:spMkLst>
        </pc:spChg>
        <pc:spChg chg="mod">
          <ac:chgData name="Jaiah Steele" userId="b2f0f7c2b1559915" providerId="LiveId" clId="{A2EBA3AE-C335-489B-B896-DD48CE4EA262}" dt="2023-07-30T02:53:20.421" v="12874" actId="1076"/>
          <ac:spMkLst>
            <pc:docMk/>
            <pc:sldMk cId="3552141004" sldId="419"/>
            <ac:spMk id="7" creationId="{3E174092-82D3-44E0-8948-4096232ED0A7}"/>
          </ac:spMkLst>
        </pc:spChg>
        <pc:spChg chg="mod">
          <ac:chgData name="Jaiah Steele" userId="b2f0f7c2b1559915" providerId="LiveId" clId="{A2EBA3AE-C335-489B-B896-DD48CE4EA262}" dt="2023-07-25T00:56:33.298" v="7324" actId="1076"/>
          <ac:spMkLst>
            <pc:docMk/>
            <pc:sldMk cId="3552141004" sldId="419"/>
            <ac:spMk id="8" creationId="{77504967-7B8D-C776-1C0D-ECD036CFFD36}"/>
          </ac:spMkLst>
        </pc:spChg>
        <pc:cxnChg chg="add mod">
          <ac:chgData name="Jaiah Steele" userId="b2f0f7c2b1559915" providerId="LiveId" clId="{A2EBA3AE-C335-489B-B896-DD48CE4EA262}" dt="2023-07-30T02:53:22.160" v="12875"/>
          <ac:cxnSpMkLst>
            <pc:docMk/>
            <pc:sldMk cId="3552141004" sldId="419"/>
            <ac:cxnSpMk id="3" creationId="{CC9925C5-2EF2-7C2D-BE8E-7F46C2A08428}"/>
          </ac:cxnSpMkLst>
        </pc:cxnChg>
      </pc:sldChg>
      <pc:sldChg chg="delSp modSp add del mod ord">
        <pc:chgData name="Jaiah Steele" userId="b2f0f7c2b1559915" providerId="LiveId" clId="{A2EBA3AE-C335-489B-B896-DD48CE4EA262}" dt="2023-07-27T19:59:44.711" v="10842" actId="47"/>
        <pc:sldMkLst>
          <pc:docMk/>
          <pc:sldMk cId="1628125625" sldId="420"/>
        </pc:sldMkLst>
        <pc:spChg chg="mod">
          <ac:chgData name="Jaiah Steele" userId="b2f0f7c2b1559915" providerId="LiveId" clId="{A2EBA3AE-C335-489B-B896-DD48CE4EA262}" dt="2023-07-25T02:16:29.016" v="8101" actId="20577"/>
          <ac:spMkLst>
            <pc:docMk/>
            <pc:sldMk cId="1628125625" sldId="420"/>
            <ac:spMk id="2" creationId="{C0139EA7-0EC9-7BB3-7FAF-4AA1F7C712C8}"/>
          </ac:spMkLst>
        </pc:spChg>
        <pc:spChg chg="mod">
          <ac:chgData name="Jaiah Steele" userId="b2f0f7c2b1559915" providerId="LiveId" clId="{A2EBA3AE-C335-489B-B896-DD48CE4EA262}" dt="2023-07-27T19:59:41.850" v="10841" actId="20577"/>
          <ac:spMkLst>
            <pc:docMk/>
            <pc:sldMk cId="1628125625" sldId="420"/>
            <ac:spMk id="7" creationId="{11AA2F14-6423-68AE-CBB5-1A7AE6E9B69E}"/>
          </ac:spMkLst>
        </pc:spChg>
        <pc:spChg chg="del mod">
          <ac:chgData name="Jaiah Steele" userId="b2f0f7c2b1559915" providerId="LiveId" clId="{A2EBA3AE-C335-489B-B896-DD48CE4EA262}" dt="2023-07-25T01:38:24.557" v="8052" actId="478"/>
          <ac:spMkLst>
            <pc:docMk/>
            <pc:sldMk cId="1628125625" sldId="420"/>
            <ac:spMk id="8" creationId="{8390013E-3E1B-50EA-B1C8-A8F782801B7F}"/>
          </ac:spMkLst>
        </pc:spChg>
      </pc:sldChg>
      <pc:sldChg chg="addSp modSp add mod ord modTransition">
        <pc:chgData name="Jaiah Steele" userId="b2f0f7c2b1559915" providerId="LiveId" clId="{A2EBA3AE-C335-489B-B896-DD48CE4EA262}" dt="2023-08-01T16:15:06.666" v="16139"/>
        <pc:sldMkLst>
          <pc:docMk/>
          <pc:sldMk cId="1397259212" sldId="421"/>
        </pc:sldMkLst>
        <pc:spChg chg="mod">
          <ac:chgData name="Jaiah Steele" userId="b2f0f7c2b1559915" providerId="LiveId" clId="{A2EBA3AE-C335-489B-B896-DD48CE4EA262}" dt="2023-07-31T01:29:42.850" v="13644" actId="1076"/>
          <ac:spMkLst>
            <pc:docMk/>
            <pc:sldMk cId="1397259212" sldId="421"/>
            <ac:spMk id="2" creationId="{C0139EA7-0EC9-7BB3-7FAF-4AA1F7C712C8}"/>
          </ac:spMkLst>
        </pc:spChg>
        <pc:spChg chg="mod">
          <ac:chgData name="Jaiah Steele" userId="b2f0f7c2b1559915" providerId="LiveId" clId="{A2EBA3AE-C335-489B-B896-DD48CE4EA262}" dt="2023-07-25T20:20:49.103" v="9332" actId="14100"/>
          <ac:spMkLst>
            <pc:docMk/>
            <pc:sldMk cId="1397259212" sldId="421"/>
            <ac:spMk id="7" creationId="{11AA2F14-6423-68AE-CBB5-1A7AE6E9B69E}"/>
          </ac:spMkLst>
        </pc:spChg>
        <pc:cxnChg chg="add mod">
          <ac:chgData name="Jaiah Steele" userId="b2f0f7c2b1559915" providerId="LiveId" clId="{A2EBA3AE-C335-489B-B896-DD48CE4EA262}" dt="2023-07-31T01:29:38.283" v="13643"/>
          <ac:cxnSpMkLst>
            <pc:docMk/>
            <pc:sldMk cId="1397259212" sldId="421"/>
            <ac:cxnSpMk id="3" creationId="{48F248C6-8F8A-99B1-4A1B-498903C768EA}"/>
          </ac:cxnSpMkLst>
        </pc:cxnChg>
      </pc:sldChg>
      <pc:sldChg chg="addSp delSp modSp add mod ord modTransition">
        <pc:chgData name="Jaiah Steele" userId="b2f0f7c2b1559915" providerId="LiveId" clId="{A2EBA3AE-C335-489B-B896-DD48CE4EA262}" dt="2023-08-01T16:15:06.666" v="16139"/>
        <pc:sldMkLst>
          <pc:docMk/>
          <pc:sldMk cId="3631076138" sldId="422"/>
        </pc:sldMkLst>
        <pc:spChg chg="mod">
          <ac:chgData name="Jaiah Steele" userId="b2f0f7c2b1559915" providerId="LiveId" clId="{A2EBA3AE-C335-489B-B896-DD48CE4EA262}" dt="2023-07-31T01:29:58.423" v="13647" actId="1076"/>
          <ac:spMkLst>
            <pc:docMk/>
            <pc:sldMk cId="3631076138" sldId="422"/>
            <ac:spMk id="2" creationId="{C0139EA7-0EC9-7BB3-7FAF-4AA1F7C712C8}"/>
          </ac:spMkLst>
        </pc:spChg>
        <pc:spChg chg="del">
          <ac:chgData name="Jaiah Steele" userId="b2f0f7c2b1559915" providerId="LiveId" clId="{A2EBA3AE-C335-489B-B896-DD48CE4EA262}" dt="2023-07-25T20:15:32.792" v="9310" actId="478"/>
          <ac:spMkLst>
            <pc:docMk/>
            <pc:sldMk cId="3631076138" sldId="422"/>
            <ac:spMk id="5" creationId="{9CBE930C-B913-3CD2-3037-32CD7FAB988A}"/>
          </ac:spMkLst>
        </pc:spChg>
        <pc:spChg chg="mod">
          <ac:chgData name="Jaiah Steele" userId="b2f0f7c2b1559915" providerId="LiveId" clId="{A2EBA3AE-C335-489B-B896-DD48CE4EA262}" dt="2023-07-27T20:22:15.800" v="11406" actId="1076"/>
          <ac:spMkLst>
            <pc:docMk/>
            <pc:sldMk cId="3631076138" sldId="422"/>
            <ac:spMk id="7" creationId="{11AA2F14-6423-68AE-CBB5-1A7AE6E9B69E}"/>
          </ac:spMkLst>
        </pc:spChg>
        <pc:cxnChg chg="add mod">
          <ac:chgData name="Jaiah Steele" userId="b2f0f7c2b1559915" providerId="LiveId" clId="{A2EBA3AE-C335-489B-B896-DD48CE4EA262}" dt="2023-07-31T01:30:07.519" v="13649" actId="1076"/>
          <ac:cxnSpMkLst>
            <pc:docMk/>
            <pc:sldMk cId="3631076138" sldId="422"/>
            <ac:cxnSpMk id="3" creationId="{0235952C-B02D-D685-A040-912FB0509A80}"/>
          </ac:cxnSpMkLst>
        </pc:cxnChg>
      </pc:sldChg>
      <pc:sldChg chg="addSp modSp add mod ord modTransition">
        <pc:chgData name="Jaiah Steele" userId="b2f0f7c2b1559915" providerId="LiveId" clId="{A2EBA3AE-C335-489B-B896-DD48CE4EA262}" dt="2023-08-01T16:15:06.666" v="16139"/>
        <pc:sldMkLst>
          <pc:docMk/>
          <pc:sldMk cId="678710523" sldId="423"/>
        </pc:sldMkLst>
        <pc:spChg chg="mod">
          <ac:chgData name="Jaiah Steele" userId="b2f0f7c2b1559915" providerId="LiveId" clId="{A2EBA3AE-C335-489B-B896-DD48CE4EA262}" dt="2023-07-31T01:30:41.087" v="13655" actId="1076"/>
          <ac:spMkLst>
            <pc:docMk/>
            <pc:sldMk cId="678710523" sldId="423"/>
            <ac:spMk id="2" creationId="{C0139EA7-0EC9-7BB3-7FAF-4AA1F7C712C8}"/>
          </ac:spMkLst>
        </pc:spChg>
        <pc:spChg chg="mod">
          <ac:chgData name="Jaiah Steele" userId="b2f0f7c2b1559915" providerId="LiveId" clId="{A2EBA3AE-C335-489B-B896-DD48CE4EA262}" dt="2023-07-27T20:23:31.807" v="11415" actId="255"/>
          <ac:spMkLst>
            <pc:docMk/>
            <pc:sldMk cId="678710523" sldId="423"/>
            <ac:spMk id="7" creationId="{11AA2F14-6423-68AE-CBB5-1A7AE6E9B69E}"/>
          </ac:spMkLst>
        </pc:spChg>
        <pc:cxnChg chg="add mod">
          <ac:chgData name="Jaiah Steele" userId="b2f0f7c2b1559915" providerId="LiveId" clId="{A2EBA3AE-C335-489B-B896-DD48CE4EA262}" dt="2023-07-31T01:30:42.536" v="13656"/>
          <ac:cxnSpMkLst>
            <pc:docMk/>
            <pc:sldMk cId="678710523" sldId="423"/>
            <ac:cxnSpMk id="3" creationId="{3E917ACB-4DFC-B0B7-FD0F-74148AE64A6E}"/>
          </ac:cxnSpMkLst>
        </pc:cxnChg>
      </pc:sldChg>
      <pc:sldChg chg="modSp add mod modTransition">
        <pc:chgData name="Jaiah Steele" userId="b2f0f7c2b1559915" providerId="LiveId" clId="{A2EBA3AE-C335-489B-B896-DD48CE4EA262}" dt="2023-08-01T16:15:06.666" v="16139"/>
        <pc:sldMkLst>
          <pc:docMk/>
          <pc:sldMk cId="1445856366" sldId="424"/>
        </pc:sldMkLst>
        <pc:spChg chg="mod">
          <ac:chgData name="Jaiah Steele" userId="b2f0f7c2b1559915" providerId="LiveId" clId="{A2EBA3AE-C335-489B-B896-DD48CE4EA262}" dt="2023-07-26T18:25:54.748" v="9489" actId="255"/>
          <ac:spMkLst>
            <pc:docMk/>
            <pc:sldMk cId="1445856366" sldId="424"/>
            <ac:spMk id="15" creationId="{40F1DF5B-353A-4270-8C10-6A1509441174}"/>
          </ac:spMkLst>
        </pc:spChg>
      </pc:sldChg>
      <pc:sldChg chg="addSp delSp modSp add mod ord modTransition modCm">
        <pc:chgData name="Jaiah Steele" userId="b2f0f7c2b1559915" providerId="LiveId" clId="{A2EBA3AE-C335-489B-B896-DD48CE4EA262}" dt="2023-08-01T16:15:06.666" v="16139"/>
        <pc:sldMkLst>
          <pc:docMk/>
          <pc:sldMk cId="1093008654" sldId="425"/>
        </pc:sldMkLst>
        <pc:spChg chg="mod">
          <ac:chgData name="Jaiah Steele" userId="b2f0f7c2b1559915" providerId="LiveId" clId="{A2EBA3AE-C335-489B-B896-DD48CE4EA262}" dt="2023-07-31T01:31:32.850" v="13665" actId="1076"/>
          <ac:spMkLst>
            <pc:docMk/>
            <pc:sldMk cId="1093008654" sldId="425"/>
            <ac:spMk id="2" creationId="{C0139EA7-0EC9-7BB3-7FAF-4AA1F7C712C8}"/>
          </ac:spMkLst>
        </pc:spChg>
        <pc:spChg chg="add mod">
          <ac:chgData name="Jaiah Steele" userId="b2f0f7c2b1559915" providerId="LiveId" clId="{A2EBA3AE-C335-489B-B896-DD48CE4EA262}" dt="2023-07-31T15:15:49.772" v="13724" actId="20577"/>
          <ac:spMkLst>
            <pc:docMk/>
            <pc:sldMk cId="1093008654" sldId="425"/>
            <ac:spMk id="3" creationId="{EA2F6B1A-6AF6-8840-DA51-DA1C81A61C40}"/>
          </ac:spMkLst>
        </pc:spChg>
        <pc:spChg chg="del mod">
          <ac:chgData name="Jaiah Steele" userId="b2f0f7c2b1559915" providerId="LiveId" clId="{A2EBA3AE-C335-489B-B896-DD48CE4EA262}" dt="2023-07-26T18:48:23.690" v="9576" actId="478"/>
          <ac:spMkLst>
            <pc:docMk/>
            <pc:sldMk cId="1093008654" sldId="425"/>
            <ac:spMk id="5" creationId="{9CBE930C-B913-3CD2-3037-32CD7FAB988A}"/>
          </ac:spMkLst>
        </pc:spChg>
        <pc:spChg chg="del">
          <ac:chgData name="Jaiah Steele" userId="b2f0f7c2b1559915" providerId="LiveId" clId="{A2EBA3AE-C335-489B-B896-DD48CE4EA262}" dt="2023-07-25T03:18:38.906" v="8269" actId="478"/>
          <ac:spMkLst>
            <pc:docMk/>
            <pc:sldMk cId="1093008654" sldId="425"/>
            <ac:spMk id="7" creationId="{11AA2F14-6423-68AE-CBB5-1A7AE6E9B69E}"/>
          </ac:spMkLst>
        </pc:spChg>
        <pc:picChg chg="add mod">
          <ac:chgData name="Jaiah Steele" userId="b2f0f7c2b1559915" providerId="LiveId" clId="{A2EBA3AE-C335-489B-B896-DD48CE4EA262}" dt="2023-07-31T19:52:12.740" v="15486" actId="14100"/>
          <ac:picMkLst>
            <pc:docMk/>
            <pc:sldMk cId="1093008654" sldId="425"/>
            <ac:picMk id="8" creationId="{93E0A562-5673-A21B-D039-C7D9073D0158}"/>
          </ac:picMkLst>
        </pc:picChg>
        <pc:cxnChg chg="add mod">
          <ac:chgData name="Jaiah Steele" userId="b2f0f7c2b1559915" providerId="LiveId" clId="{A2EBA3AE-C335-489B-B896-DD48CE4EA262}" dt="2023-07-31T01:31:34.208" v="13666"/>
          <ac:cxnSpMkLst>
            <pc:docMk/>
            <pc:sldMk cId="1093008654" sldId="425"/>
            <ac:cxnSpMk id="5" creationId="{C68A2D0A-0C18-2DF6-41D6-010E0C32095B}"/>
          </ac:cxnSpMkLst>
        </pc:cxnChg>
      </pc:sldChg>
      <pc:sldChg chg="modSp add mod ord">
        <pc:chgData name="Jaiah Steele" userId="b2f0f7c2b1559915" providerId="LiveId" clId="{A2EBA3AE-C335-489B-B896-DD48CE4EA262}" dt="2023-07-29T20:01:24.053" v="12841" actId="1076"/>
        <pc:sldMkLst>
          <pc:docMk/>
          <pc:sldMk cId="2905457279" sldId="426"/>
        </pc:sldMkLst>
        <pc:spChg chg="mod">
          <ac:chgData name="Jaiah Steele" userId="b2f0f7c2b1559915" providerId="LiveId" clId="{A2EBA3AE-C335-489B-B896-DD48CE4EA262}" dt="2023-07-25T04:20:46.460" v="8980" actId="20577"/>
          <ac:spMkLst>
            <pc:docMk/>
            <pc:sldMk cId="2905457279" sldId="426"/>
            <ac:spMk id="2" creationId="{C0139EA7-0EC9-7BB3-7FAF-4AA1F7C712C8}"/>
          </ac:spMkLst>
        </pc:spChg>
        <pc:spChg chg="mod">
          <ac:chgData name="Jaiah Steele" userId="b2f0f7c2b1559915" providerId="LiveId" clId="{A2EBA3AE-C335-489B-B896-DD48CE4EA262}" dt="2023-07-29T20:01:24.053" v="12841" actId="1076"/>
          <ac:spMkLst>
            <pc:docMk/>
            <pc:sldMk cId="2905457279" sldId="426"/>
            <ac:spMk id="3" creationId="{D9F7DAED-84D2-FE77-CE82-B9DCB5BAFB6E}"/>
          </ac:spMkLst>
        </pc:spChg>
      </pc:sldChg>
      <pc:sldChg chg="addSp delSp modSp add mod modTransition">
        <pc:chgData name="Jaiah Steele" userId="b2f0f7c2b1559915" providerId="LiveId" clId="{A2EBA3AE-C335-489B-B896-DD48CE4EA262}" dt="2023-08-01T16:15:06.666" v="16139"/>
        <pc:sldMkLst>
          <pc:docMk/>
          <pc:sldMk cId="4032920111" sldId="427"/>
        </pc:sldMkLst>
        <pc:spChg chg="mod">
          <ac:chgData name="Jaiah Steele" userId="b2f0f7c2b1559915" providerId="LiveId" clId="{A2EBA3AE-C335-489B-B896-DD48CE4EA262}" dt="2023-07-25T16:49:43.262" v="9109" actId="20577"/>
          <ac:spMkLst>
            <pc:docMk/>
            <pc:sldMk cId="4032920111" sldId="427"/>
            <ac:spMk id="2" creationId="{C0139EA7-0EC9-7BB3-7FAF-4AA1F7C712C8}"/>
          </ac:spMkLst>
        </pc:spChg>
        <pc:spChg chg="add del mod">
          <ac:chgData name="Jaiah Steele" userId="b2f0f7c2b1559915" providerId="LiveId" clId="{A2EBA3AE-C335-489B-B896-DD48CE4EA262}" dt="2023-07-25T16:50:17.224" v="9113" actId="3680"/>
          <ac:spMkLst>
            <pc:docMk/>
            <pc:sldMk cId="4032920111" sldId="427"/>
            <ac:spMk id="3" creationId="{97A446E9-8C22-B83F-0FFF-09DD370BF78F}"/>
          </ac:spMkLst>
        </pc:spChg>
        <pc:graphicFrameChg chg="add del mod ord modGraphic">
          <ac:chgData name="Jaiah Steele" userId="b2f0f7c2b1559915" providerId="LiveId" clId="{A2EBA3AE-C335-489B-B896-DD48CE4EA262}" dt="2023-07-25T16:50:08.497" v="9112" actId="3680"/>
          <ac:graphicFrameMkLst>
            <pc:docMk/>
            <pc:sldMk cId="4032920111" sldId="427"/>
            <ac:graphicFrameMk id="4" creationId="{B552810A-5907-9CBF-0B4C-3E0B4ADAF491}"/>
          </ac:graphicFrameMkLst>
        </pc:graphicFrameChg>
        <pc:graphicFrameChg chg="add mod ord modGraphic">
          <ac:chgData name="Jaiah Steele" userId="b2f0f7c2b1559915" providerId="LiveId" clId="{A2EBA3AE-C335-489B-B896-DD48CE4EA262}" dt="2023-07-25T16:56:22.367" v="9231" actId="207"/>
          <ac:graphicFrameMkLst>
            <pc:docMk/>
            <pc:sldMk cId="4032920111" sldId="427"/>
            <ac:graphicFrameMk id="5" creationId="{5216FBCC-23F1-23F4-85F8-E2DDDA9E5048}"/>
          </ac:graphicFrameMkLst>
        </pc:graphicFrameChg>
        <pc:cxnChg chg="add mod">
          <ac:chgData name="Jaiah Steele" userId="b2f0f7c2b1559915" providerId="LiveId" clId="{A2EBA3AE-C335-489B-B896-DD48CE4EA262}" dt="2023-07-30T02:54:22.722" v="12885"/>
          <ac:cxnSpMkLst>
            <pc:docMk/>
            <pc:sldMk cId="4032920111" sldId="427"/>
            <ac:cxnSpMk id="3" creationId="{EB2F72CE-2CDD-5036-9705-6C8F7BBA37DE}"/>
          </ac:cxnSpMkLst>
        </pc:cxnChg>
      </pc:sldChg>
      <pc:sldChg chg="addSp modSp add mod ord modTransition">
        <pc:chgData name="Jaiah Steele" userId="b2f0f7c2b1559915" providerId="LiveId" clId="{A2EBA3AE-C335-489B-B896-DD48CE4EA262}" dt="2023-08-01T16:15:06.666" v="16139"/>
        <pc:sldMkLst>
          <pc:docMk/>
          <pc:sldMk cId="1040239654" sldId="428"/>
        </pc:sldMkLst>
        <pc:spChg chg="mod">
          <ac:chgData name="Jaiah Steele" userId="b2f0f7c2b1559915" providerId="LiveId" clId="{A2EBA3AE-C335-489B-B896-DD48CE4EA262}" dt="2023-07-31T01:30:28.814" v="13652" actId="1076"/>
          <ac:spMkLst>
            <pc:docMk/>
            <pc:sldMk cId="1040239654" sldId="428"/>
            <ac:spMk id="2" creationId="{C0139EA7-0EC9-7BB3-7FAF-4AA1F7C712C8}"/>
          </ac:spMkLst>
        </pc:spChg>
        <pc:spChg chg="mod">
          <ac:chgData name="Jaiah Steele" userId="b2f0f7c2b1559915" providerId="LiveId" clId="{A2EBA3AE-C335-489B-B896-DD48CE4EA262}" dt="2023-07-31T19:46:00.741" v="15438" actId="20577"/>
          <ac:spMkLst>
            <pc:docMk/>
            <pc:sldMk cId="1040239654" sldId="428"/>
            <ac:spMk id="7" creationId="{11AA2F14-6423-68AE-CBB5-1A7AE6E9B69E}"/>
          </ac:spMkLst>
        </pc:spChg>
        <pc:picChg chg="add mod">
          <ac:chgData name="Jaiah Steele" userId="b2f0f7c2b1559915" providerId="LiveId" clId="{A2EBA3AE-C335-489B-B896-DD48CE4EA262}" dt="2023-07-31T19:51:14.996" v="15474" actId="14100"/>
          <ac:picMkLst>
            <pc:docMk/>
            <pc:sldMk cId="1040239654" sldId="428"/>
            <ac:picMk id="9" creationId="{75244454-893D-1197-196E-F5875B45040C}"/>
          </ac:picMkLst>
        </pc:picChg>
        <pc:cxnChg chg="add mod">
          <ac:chgData name="Jaiah Steele" userId="b2f0f7c2b1559915" providerId="LiveId" clId="{A2EBA3AE-C335-489B-B896-DD48CE4EA262}" dt="2023-07-31T01:30:29.908" v="13653"/>
          <ac:cxnSpMkLst>
            <pc:docMk/>
            <pc:sldMk cId="1040239654" sldId="428"/>
            <ac:cxnSpMk id="3" creationId="{0B7B328C-1CAB-A033-E037-F77711016F8F}"/>
          </ac:cxnSpMkLst>
        </pc:cxnChg>
      </pc:sldChg>
      <pc:sldChg chg="addSp delSp modSp add mod ord modTransition modCm">
        <pc:chgData name="Jaiah Steele" userId="b2f0f7c2b1559915" providerId="LiveId" clId="{A2EBA3AE-C335-489B-B896-DD48CE4EA262}" dt="2023-08-01T16:15:06.666" v="16139"/>
        <pc:sldMkLst>
          <pc:docMk/>
          <pc:sldMk cId="4036849238" sldId="429"/>
        </pc:sldMkLst>
        <pc:spChg chg="mod">
          <ac:chgData name="Jaiah Steele" userId="b2f0f7c2b1559915" providerId="LiveId" clId="{A2EBA3AE-C335-489B-B896-DD48CE4EA262}" dt="2023-07-31T01:29:49.124" v="13645" actId="1076"/>
          <ac:spMkLst>
            <pc:docMk/>
            <pc:sldMk cId="4036849238" sldId="429"/>
            <ac:spMk id="2" creationId="{C0139EA7-0EC9-7BB3-7FAF-4AA1F7C712C8}"/>
          </ac:spMkLst>
        </pc:spChg>
        <pc:spChg chg="del">
          <ac:chgData name="Jaiah Steele" userId="b2f0f7c2b1559915" providerId="LiveId" clId="{A2EBA3AE-C335-489B-B896-DD48CE4EA262}" dt="2023-07-31T01:23:35.423" v="13616" actId="478"/>
          <ac:spMkLst>
            <pc:docMk/>
            <pc:sldMk cId="4036849238" sldId="429"/>
            <ac:spMk id="4" creationId="{6352D4D5-894A-F65D-552B-2643C52AFB64}"/>
          </ac:spMkLst>
        </pc:spChg>
        <pc:spChg chg="del">
          <ac:chgData name="Jaiah Steele" userId="b2f0f7c2b1559915" providerId="LiveId" clId="{A2EBA3AE-C335-489B-B896-DD48CE4EA262}" dt="2023-07-31T01:23:48.875" v="13617" actId="478"/>
          <ac:spMkLst>
            <pc:docMk/>
            <pc:sldMk cId="4036849238" sldId="429"/>
            <ac:spMk id="6" creationId="{8D315439-98EE-01DE-0E2E-B2DF4F167C05}"/>
          </ac:spMkLst>
        </pc:spChg>
        <pc:spChg chg="mod">
          <ac:chgData name="Jaiah Steele" userId="b2f0f7c2b1559915" providerId="LiveId" clId="{A2EBA3AE-C335-489B-B896-DD48CE4EA262}" dt="2023-07-31T18:15:56.809" v="14550" actId="255"/>
          <ac:spMkLst>
            <pc:docMk/>
            <pc:sldMk cId="4036849238" sldId="429"/>
            <ac:spMk id="7" creationId="{11AA2F14-6423-68AE-CBB5-1A7AE6E9B69E}"/>
          </ac:spMkLst>
        </pc:spChg>
        <pc:cxnChg chg="add mod">
          <ac:chgData name="Jaiah Steele" userId="b2f0f7c2b1559915" providerId="LiveId" clId="{A2EBA3AE-C335-489B-B896-DD48CE4EA262}" dt="2023-07-31T01:29:50.881" v="13646"/>
          <ac:cxnSpMkLst>
            <pc:docMk/>
            <pc:sldMk cId="4036849238" sldId="429"/>
            <ac:cxnSpMk id="3" creationId="{08D9F54C-3F05-CB55-FBFA-724B4DD76693}"/>
          </ac:cxnSpMkLst>
        </pc:cxnChg>
      </pc:sldChg>
      <pc:sldChg chg="addSp modSp add mod ord modTransition delCm modCm">
        <pc:chgData name="Jaiah Steele" userId="b2f0f7c2b1559915" providerId="LiveId" clId="{A2EBA3AE-C335-489B-B896-DD48CE4EA262}" dt="2023-08-01T16:15:06.666" v="16139"/>
        <pc:sldMkLst>
          <pc:docMk/>
          <pc:sldMk cId="3932298348" sldId="430"/>
        </pc:sldMkLst>
        <pc:spChg chg="mod">
          <ac:chgData name="Jaiah Steele" userId="b2f0f7c2b1559915" providerId="LiveId" clId="{A2EBA3AE-C335-489B-B896-DD48CE4EA262}" dt="2023-07-31T01:29:00.546" v="13639" actId="1076"/>
          <ac:spMkLst>
            <pc:docMk/>
            <pc:sldMk cId="3932298348" sldId="430"/>
            <ac:spMk id="2" creationId="{C0139EA7-0EC9-7BB3-7FAF-4AA1F7C712C8}"/>
          </ac:spMkLst>
        </pc:spChg>
        <pc:spChg chg="mod">
          <ac:chgData name="Jaiah Steele" userId="b2f0f7c2b1559915" providerId="LiveId" clId="{A2EBA3AE-C335-489B-B896-DD48CE4EA262}" dt="2023-08-01T04:30:01.619" v="15861" actId="113"/>
          <ac:spMkLst>
            <pc:docMk/>
            <pc:sldMk cId="3932298348" sldId="430"/>
            <ac:spMk id="7" creationId="{11AA2F14-6423-68AE-CBB5-1A7AE6E9B69E}"/>
          </ac:spMkLst>
        </pc:spChg>
        <pc:picChg chg="add mod">
          <ac:chgData name="Jaiah Steele" userId="b2f0f7c2b1559915" providerId="LiveId" clId="{A2EBA3AE-C335-489B-B896-DD48CE4EA262}" dt="2023-07-31T19:50:47.606" v="15468" actId="14100"/>
          <ac:picMkLst>
            <pc:docMk/>
            <pc:sldMk cId="3932298348" sldId="430"/>
            <ac:picMk id="9" creationId="{FC9042F6-F0D2-365C-7591-852D5C74F691}"/>
          </ac:picMkLst>
        </pc:picChg>
        <pc:cxnChg chg="add mod">
          <ac:chgData name="Jaiah Steele" userId="b2f0f7c2b1559915" providerId="LiveId" clId="{A2EBA3AE-C335-489B-B896-DD48CE4EA262}" dt="2023-07-31T01:29:10.814" v="13641" actId="1076"/>
          <ac:cxnSpMkLst>
            <pc:docMk/>
            <pc:sldMk cId="3932298348" sldId="430"/>
            <ac:cxnSpMk id="3" creationId="{465C0FCD-D206-D187-366F-00A21CE947C1}"/>
          </ac:cxnSpMkLst>
        </pc:cxnChg>
      </pc:sldChg>
      <pc:sldChg chg="addSp modSp add mod ord modTransition">
        <pc:chgData name="Jaiah Steele" userId="b2f0f7c2b1559915" providerId="LiveId" clId="{A2EBA3AE-C335-489B-B896-DD48CE4EA262}" dt="2023-08-01T16:15:06.666" v="16139"/>
        <pc:sldMkLst>
          <pc:docMk/>
          <pc:sldMk cId="869579188" sldId="431"/>
        </pc:sldMkLst>
        <pc:spChg chg="mod">
          <ac:chgData name="Jaiah Steele" userId="b2f0f7c2b1559915" providerId="LiveId" clId="{A2EBA3AE-C335-489B-B896-DD48CE4EA262}" dt="2023-07-31T01:30:17.645" v="13650" actId="1076"/>
          <ac:spMkLst>
            <pc:docMk/>
            <pc:sldMk cId="869579188" sldId="431"/>
            <ac:spMk id="2" creationId="{C0139EA7-0EC9-7BB3-7FAF-4AA1F7C712C8}"/>
          </ac:spMkLst>
        </pc:spChg>
        <pc:spChg chg="mod">
          <ac:chgData name="Jaiah Steele" userId="b2f0f7c2b1559915" providerId="LiveId" clId="{A2EBA3AE-C335-489B-B896-DD48CE4EA262}" dt="2023-07-31T17:48:58.631" v="14353" actId="20577"/>
          <ac:spMkLst>
            <pc:docMk/>
            <pc:sldMk cId="869579188" sldId="431"/>
            <ac:spMk id="7" creationId="{11AA2F14-6423-68AE-CBB5-1A7AE6E9B69E}"/>
          </ac:spMkLst>
        </pc:spChg>
        <pc:cxnChg chg="add mod">
          <ac:chgData name="Jaiah Steele" userId="b2f0f7c2b1559915" providerId="LiveId" clId="{A2EBA3AE-C335-489B-B896-DD48CE4EA262}" dt="2023-07-31T01:30:19.267" v="13651"/>
          <ac:cxnSpMkLst>
            <pc:docMk/>
            <pc:sldMk cId="869579188" sldId="431"/>
            <ac:cxnSpMk id="3" creationId="{C737B622-60BD-55CA-40D6-5F2BC6171937}"/>
          </ac:cxnSpMkLst>
        </pc:cxnChg>
      </pc:sldChg>
      <pc:sldChg chg="addSp modSp add mod ord modTransition">
        <pc:chgData name="Jaiah Steele" userId="b2f0f7c2b1559915" providerId="LiveId" clId="{A2EBA3AE-C335-489B-B896-DD48CE4EA262}" dt="2023-08-01T16:15:06.666" v="16139"/>
        <pc:sldMkLst>
          <pc:docMk/>
          <pc:sldMk cId="4057571681" sldId="432"/>
        </pc:sldMkLst>
        <pc:spChg chg="mod">
          <ac:chgData name="Jaiah Steele" userId="b2f0f7c2b1559915" providerId="LiveId" clId="{A2EBA3AE-C335-489B-B896-DD48CE4EA262}" dt="2023-07-31T01:30:53.334" v="13657" actId="1076"/>
          <ac:spMkLst>
            <pc:docMk/>
            <pc:sldMk cId="4057571681" sldId="432"/>
            <ac:spMk id="2" creationId="{C0139EA7-0EC9-7BB3-7FAF-4AA1F7C712C8}"/>
          </ac:spMkLst>
        </pc:spChg>
        <pc:spChg chg="mod">
          <ac:chgData name="Jaiah Steele" userId="b2f0f7c2b1559915" providerId="LiveId" clId="{A2EBA3AE-C335-489B-B896-DD48CE4EA262}" dt="2023-07-27T20:23:22.169" v="11414" actId="5793"/>
          <ac:spMkLst>
            <pc:docMk/>
            <pc:sldMk cId="4057571681" sldId="432"/>
            <ac:spMk id="7" creationId="{11AA2F14-6423-68AE-CBB5-1A7AE6E9B69E}"/>
          </ac:spMkLst>
        </pc:spChg>
        <pc:cxnChg chg="add mod">
          <ac:chgData name="Jaiah Steele" userId="b2f0f7c2b1559915" providerId="LiveId" clId="{A2EBA3AE-C335-489B-B896-DD48CE4EA262}" dt="2023-07-31T01:30:55.044" v="13658"/>
          <ac:cxnSpMkLst>
            <pc:docMk/>
            <pc:sldMk cId="4057571681" sldId="432"/>
            <ac:cxnSpMk id="3" creationId="{54CEF3BA-6BD2-1ACF-430D-1F9883309F7F}"/>
          </ac:cxnSpMkLst>
        </pc:cxnChg>
      </pc:sldChg>
      <pc:sldChg chg="addSp delSp modSp add mod ord modTransition">
        <pc:chgData name="Jaiah Steele" userId="b2f0f7c2b1559915" providerId="LiveId" clId="{A2EBA3AE-C335-489B-B896-DD48CE4EA262}" dt="2023-08-01T16:15:06.666" v="16139"/>
        <pc:sldMkLst>
          <pc:docMk/>
          <pc:sldMk cId="610806954" sldId="433"/>
        </pc:sldMkLst>
        <pc:spChg chg="mod">
          <ac:chgData name="Jaiah Steele" userId="b2f0f7c2b1559915" providerId="LiveId" clId="{A2EBA3AE-C335-489B-B896-DD48CE4EA262}" dt="2023-07-31T01:28:00.567" v="13632" actId="1076"/>
          <ac:spMkLst>
            <pc:docMk/>
            <pc:sldMk cId="610806954" sldId="433"/>
            <ac:spMk id="2" creationId="{C0139EA7-0EC9-7BB3-7FAF-4AA1F7C712C8}"/>
          </ac:spMkLst>
        </pc:spChg>
        <pc:spChg chg="mod">
          <ac:chgData name="Jaiah Steele" userId="b2f0f7c2b1559915" providerId="LiveId" clId="{A2EBA3AE-C335-489B-B896-DD48CE4EA262}" dt="2023-07-31T01:28:05.612" v="13633" actId="1076"/>
          <ac:spMkLst>
            <pc:docMk/>
            <pc:sldMk cId="610806954" sldId="433"/>
            <ac:spMk id="3" creationId="{EA2F6B1A-6AF6-8840-DA51-DA1C81A61C40}"/>
          </ac:spMkLst>
        </pc:spChg>
        <pc:spChg chg="del mod">
          <ac:chgData name="Jaiah Steele" userId="b2f0f7c2b1559915" providerId="LiveId" clId="{A2EBA3AE-C335-489B-B896-DD48CE4EA262}" dt="2023-07-31T19:52:21.795" v="15488" actId="478"/>
          <ac:spMkLst>
            <pc:docMk/>
            <pc:sldMk cId="610806954" sldId="433"/>
            <ac:spMk id="4" creationId="{6352D4D5-894A-F65D-552B-2643C52AFB64}"/>
          </ac:spMkLst>
        </pc:spChg>
        <pc:spChg chg="del">
          <ac:chgData name="Jaiah Steele" userId="b2f0f7c2b1559915" providerId="LiveId" clId="{A2EBA3AE-C335-489B-B896-DD48CE4EA262}" dt="2023-07-31T19:52:25.421" v="15489" actId="478"/>
          <ac:spMkLst>
            <pc:docMk/>
            <pc:sldMk cId="610806954" sldId="433"/>
            <ac:spMk id="5" creationId="{9CBE930C-B913-3CD2-3037-32CD7FAB988A}"/>
          </ac:spMkLst>
        </pc:spChg>
        <pc:cxnChg chg="add mod">
          <ac:chgData name="Jaiah Steele" userId="b2f0f7c2b1559915" providerId="LiveId" clId="{A2EBA3AE-C335-489B-B896-DD48CE4EA262}" dt="2023-07-31T01:31:38.862" v="13667"/>
          <ac:cxnSpMkLst>
            <pc:docMk/>
            <pc:sldMk cId="610806954" sldId="433"/>
            <ac:cxnSpMk id="7" creationId="{BA574651-0599-0AF5-E79C-2CA4C5C9720E}"/>
          </ac:cxnSpMkLst>
        </pc:cxnChg>
      </pc:sldChg>
      <pc:sldChg chg="addSp delSp modSp add mod">
        <pc:chgData name="Jaiah Steele" userId="b2f0f7c2b1559915" providerId="LiveId" clId="{A2EBA3AE-C335-489B-B896-DD48CE4EA262}" dt="2023-07-27T21:09:53.666" v="11856" actId="1076"/>
        <pc:sldMkLst>
          <pc:docMk/>
          <pc:sldMk cId="2530624716" sldId="434"/>
        </pc:sldMkLst>
        <pc:spChg chg="del mod">
          <ac:chgData name="Jaiah Steele" userId="b2f0f7c2b1559915" providerId="LiveId" clId="{A2EBA3AE-C335-489B-B896-DD48CE4EA262}" dt="2023-07-27T20:56:52.814" v="11420"/>
          <ac:spMkLst>
            <pc:docMk/>
            <pc:sldMk cId="2530624716" sldId="434"/>
            <ac:spMk id="3" creationId="{EA2F6B1A-6AF6-8840-DA51-DA1C81A61C40}"/>
          </ac:spMkLst>
        </pc:spChg>
        <pc:spChg chg="add mod">
          <ac:chgData name="Jaiah Steele" userId="b2f0f7c2b1559915" providerId="LiveId" clId="{A2EBA3AE-C335-489B-B896-DD48CE4EA262}" dt="2023-07-27T21:09:53.666" v="11856" actId="1076"/>
          <ac:spMkLst>
            <pc:docMk/>
            <pc:sldMk cId="2530624716" sldId="434"/>
            <ac:spMk id="7" creationId="{DDD55946-64B8-696D-5700-2780719C3365}"/>
          </ac:spMkLst>
        </pc:spChg>
      </pc:sldChg>
      <pc:sldChg chg="modSp add mod ord modTransition">
        <pc:chgData name="Jaiah Steele" userId="b2f0f7c2b1559915" providerId="LiveId" clId="{A2EBA3AE-C335-489B-B896-DD48CE4EA262}" dt="2023-08-01T16:15:06.666" v="16139"/>
        <pc:sldMkLst>
          <pc:docMk/>
          <pc:sldMk cId="1984083118" sldId="435"/>
        </pc:sldMkLst>
        <pc:spChg chg="mod">
          <ac:chgData name="Jaiah Steele" userId="b2f0f7c2b1559915" providerId="LiveId" clId="{A2EBA3AE-C335-489B-B896-DD48CE4EA262}" dt="2023-07-26T18:59:09.979" v="9601" actId="20577"/>
          <ac:spMkLst>
            <pc:docMk/>
            <pc:sldMk cId="1984083118" sldId="435"/>
            <ac:spMk id="15" creationId="{40F1DF5B-353A-4270-8C10-6A1509441174}"/>
          </ac:spMkLst>
        </pc:spChg>
      </pc:sldChg>
      <pc:sldChg chg="addSp delSp modSp add mod modTransition setBg modCm">
        <pc:chgData name="Jaiah Steele" userId="b2f0f7c2b1559915" providerId="LiveId" clId="{A2EBA3AE-C335-489B-B896-DD48CE4EA262}" dt="2023-08-01T16:15:06.666" v="16139"/>
        <pc:sldMkLst>
          <pc:docMk/>
          <pc:sldMk cId="2678943185" sldId="436"/>
        </pc:sldMkLst>
        <pc:spChg chg="mod ord">
          <ac:chgData name="Jaiah Steele" userId="b2f0f7c2b1559915" providerId="LiveId" clId="{A2EBA3AE-C335-489B-B896-DD48CE4EA262}" dt="2023-07-31T17:12:30.572" v="13983" actId="2711"/>
          <ac:spMkLst>
            <pc:docMk/>
            <pc:sldMk cId="2678943185" sldId="436"/>
            <ac:spMk id="2" creationId="{360BACC6-F096-24A6-057E-22A19CC36588}"/>
          </ac:spMkLst>
        </pc:spChg>
        <pc:spChg chg="del mod">
          <ac:chgData name="Jaiah Steele" userId="b2f0f7c2b1559915" providerId="LiveId" clId="{A2EBA3AE-C335-489B-B896-DD48CE4EA262}" dt="2023-07-31T19:48:04.543" v="15447" actId="478"/>
          <ac:spMkLst>
            <pc:docMk/>
            <pc:sldMk cId="2678943185" sldId="436"/>
            <ac:spMk id="4" creationId="{E39EF484-38C8-4EDC-ACF5-695CFB216839}"/>
          </ac:spMkLst>
        </pc:spChg>
        <pc:spChg chg="mod">
          <ac:chgData name="Jaiah Steele" userId="b2f0f7c2b1559915" providerId="LiveId" clId="{A2EBA3AE-C335-489B-B896-DD48CE4EA262}" dt="2023-07-27T18:01:05.662" v="9714" actId="26606"/>
          <ac:spMkLst>
            <pc:docMk/>
            <pc:sldMk cId="2678943185" sldId="436"/>
            <ac:spMk id="5" creationId="{AFD183D7-B16E-4A9D-BC4B-D1EC347BF97E}"/>
          </ac:spMkLst>
        </pc:spChg>
        <pc:spChg chg="mod">
          <ac:chgData name="Jaiah Steele" userId="b2f0f7c2b1559915" providerId="LiveId" clId="{A2EBA3AE-C335-489B-B896-DD48CE4EA262}" dt="2023-07-27T18:01:05.662" v="9714" actId="26606"/>
          <ac:spMkLst>
            <pc:docMk/>
            <pc:sldMk cId="2678943185" sldId="436"/>
            <ac:spMk id="6" creationId="{705C33DF-36C9-49E9-B48D-A320B179C4D4}"/>
          </ac:spMkLst>
        </pc:spChg>
        <pc:spChg chg="mod">
          <ac:chgData name="Jaiah Steele" userId="b2f0f7c2b1559915" providerId="LiveId" clId="{A2EBA3AE-C335-489B-B896-DD48CE4EA262}" dt="2023-07-30T03:17:57.442" v="13543" actId="1076"/>
          <ac:spMkLst>
            <pc:docMk/>
            <pc:sldMk cId="2678943185" sldId="436"/>
            <ac:spMk id="7" creationId="{3E174092-82D3-44E0-8948-4096232ED0A7}"/>
          </ac:spMkLst>
        </pc:spChg>
        <pc:spChg chg="mod">
          <ac:chgData name="Jaiah Steele" userId="b2f0f7c2b1559915" providerId="LiveId" clId="{A2EBA3AE-C335-489B-B896-DD48CE4EA262}" dt="2023-07-27T18:01:05.662" v="9714" actId="26606"/>
          <ac:spMkLst>
            <pc:docMk/>
            <pc:sldMk cId="2678943185" sldId="436"/>
            <ac:spMk id="8" creationId="{77504967-7B8D-C776-1C0D-ECD036CFFD36}"/>
          </ac:spMkLst>
        </pc:spChg>
        <pc:spChg chg="add del">
          <ac:chgData name="Jaiah Steele" userId="b2f0f7c2b1559915" providerId="LiveId" clId="{A2EBA3AE-C335-489B-B896-DD48CE4EA262}" dt="2023-07-27T18:00:58.681" v="9709" actId="26606"/>
          <ac:spMkLst>
            <pc:docMk/>
            <pc:sldMk cId="2678943185" sldId="436"/>
            <ac:spMk id="14" creationId="{A5931BE0-4B93-4D6C-878E-ACC59D6B4587}"/>
          </ac:spMkLst>
        </pc:spChg>
        <pc:spChg chg="add del">
          <ac:chgData name="Jaiah Steele" userId="b2f0f7c2b1559915" providerId="LiveId" clId="{A2EBA3AE-C335-489B-B896-DD48CE4EA262}" dt="2023-07-27T18:01:02.327" v="9711" actId="26606"/>
          <ac:spMkLst>
            <pc:docMk/>
            <pc:sldMk cId="2678943185" sldId="436"/>
            <ac:spMk id="20" creationId="{A5931BE0-4B93-4D6C-878E-ACC59D6B4587}"/>
          </ac:spMkLst>
        </pc:spChg>
        <pc:spChg chg="add del">
          <ac:chgData name="Jaiah Steele" userId="b2f0f7c2b1559915" providerId="LiveId" clId="{A2EBA3AE-C335-489B-B896-DD48CE4EA262}" dt="2023-07-27T18:01:02.327" v="9711" actId="26606"/>
          <ac:spMkLst>
            <pc:docMk/>
            <pc:sldMk cId="2678943185" sldId="436"/>
            <ac:spMk id="21" creationId="{D166A8AB-8924-421C-BCED-B54DBC4054E0}"/>
          </ac:spMkLst>
        </pc:spChg>
        <pc:spChg chg="add del">
          <ac:chgData name="Jaiah Steele" userId="b2f0f7c2b1559915" providerId="LiveId" clId="{A2EBA3AE-C335-489B-B896-DD48CE4EA262}" dt="2023-07-27T18:01:05.631" v="9713" actId="26606"/>
          <ac:spMkLst>
            <pc:docMk/>
            <pc:sldMk cId="2678943185" sldId="436"/>
            <ac:spMk id="23" creationId="{A5931BE0-4B93-4D6C-878E-ACC59D6B4587}"/>
          </ac:spMkLst>
        </pc:spChg>
        <pc:spChg chg="add del">
          <ac:chgData name="Jaiah Steele" userId="b2f0f7c2b1559915" providerId="LiveId" clId="{A2EBA3AE-C335-489B-B896-DD48CE4EA262}" dt="2023-07-27T18:01:05.631" v="9713" actId="26606"/>
          <ac:spMkLst>
            <pc:docMk/>
            <pc:sldMk cId="2678943185" sldId="436"/>
            <ac:spMk id="28" creationId="{647A77D8-817B-4A9F-86AA-FE781E813DBC}"/>
          </ac:spMkLst>
        </pc:spChg>
        <pc:spChg chg="add del">
          <ac:chgData name="Jaiah Steele" userId="b2f0f7c2b1559915" providerId="LiveId" clId="{A2EBA3AE-C335-489B-B896-DD48CE4EA262}" dt="2023-07-27T18:01:51.262" v="9716" actId="26606"/>
          <ac:spMkLst>
            <pc:docMk/>
            <pc:sldMk cId="2678943185" sldId="436"/>
            <ac:spMk id="30" creationId="{A5931BE0-4B93-4D6C-878E-ACC59D6B4587}"/>
          </ac:spMkLst>
        </pc:spChg>
        <pc:spChg chg="add del">
          <ac:chgData name="Jaiah Steele" userId="b2f0f7c2b1559915" providerId="LiveId" clId="{A2EBA3AE-C335-489B-B896-DD48CE4EA262}" dt="2023-07-27T18:01:51.262" v="9716" actId="26606"/>
          <ac:spMkLst>
            <pc:docMk/>
            <pc:sldMk cId="2678943185" sldId="436"/>
            <ac:spMk id="32" creationId="{3E6AA126-9DDC-4FBE-AEE6-8D0E982B0E2C}"/>
          </ac:spMkLst>
        </pc:spChg>
        <pc:spChg chg="add del">
          <ac:chgData name="Jaiah Steele" userId="b2f0f7c2b1559915" providerId="LiveId" clId="{A2EBA3AE-C335-489B-B896-DD48CE4EA262}" dt="2023-07-30T03:17:19.105" v="13533" actId="26606"/>
          <ac:spMkLst>
            <pc:docMk/>
            <pc:sldMk cId="2678943185" sldId="436"/>
            <ac:spMk id="37" creationId="{A5931BE0-4B93-4D6C-878E-ACC59D6B4587}"/>
          </ac:spMkLst>
        </pc:spChg>
        <pc:spChg chg="add del">
          <ac:chgData name="Jaiah Steele" userId="b2f0f7c2b1559915" providerId="LiveId" clId="{A2EBA3AE-C335-489B-B896-DD48CE4EA262}" dt="2023-07-30T03:17:19.105" v="13533" actId="26606"/>
          <ac:spMkLst>
            <pc:docMk/>
            <pc:sldMk cId="2678943185" sldId="436"/>
            <ac:spMk id="43" creationId="{1AC4FAA8-29F9-468B-BCFF-A8B11A2A12CF}"/>
          </ac:spMkLst>
        </pc:spChg>
        <pc:spChg chg="add del">
          <ac:chgData name="Jaiah Steele" userId="b2f0f7c2b1559915" providerId="LiveId" clId="{A2EBA3AE-C335-489B-B896-DD48CE4EA262}" dt="2023-07-30T03:17:19.089" v="13532" actId="26606"/>
          <ac:spMkLst>
            <pc:docMk/>
            <pc:sldMk cId="2678943185" sldId="436"/>
            <ac:spMk id="48" creationId="{A5931BE0-4B93-4D6C-878E-ACC59D6B4587}"/>
          </ac:spMkLst>
        </pc:spChg>
        <pc:spChg chg="add">
          <ac:chgData name="Jaiah Steele" userId="b2f0f7c2b1559915" providerId="LiveId" clId="{A2EBA3AE-C335-489B-B896-DD48CE4EA262}" dt="2023-07-30T03:17:19.105" v="13533" actId="26606"/>
          <ac:spMkLst>
            <pc:docMk/>
            <pc:sldMk cId="2678943185" sldId="436"/>
            <ac:spMk id="59" creationId="{A5931BE0-4B93-4D6C-878E-ACC59D6B4587}"/>
          </ac:spMkLst>
        </pc:spChg>
        <pc:spChg chg="add">
          <ac:chgData name="Jaiah Steele" userId="b2f0f7c2b1559915" providerId="LiveId" clId="{A2EBA3AE-C335-489B-B896-DD48CE4EA262}" dt="2023-07-30T03:17:19.105" v="13533" actId="26606"/>
          <ac:spMkLst>
            <pc:docMk/>
            <pc:sldMk cId="2678943185" sldId="436"/>
            <ac:spMk id="63" creationId="{1AC4FAA8-29F9-468B-BCFF-A8B11A2A12CF}"/>
          </ac:spMkLst>
        </pc:spChg>
        <pc:grpChg chg="add del">
          <ac:chgData name="Jaiah Steele" userId="b2f0f7c2b1559915" providerId="LiveId" clId="{A2EBA3AE-C335-489B-B896-DD48CE4EA262}" dt="2023-07-27T18:01:02.327" v="9711" actId="26606"/>
          <ac:grpSpMkLst>
            <pc:docMk/>
            <pc:sldMk cId="2678943185" sldId="436"/>
            <ac:grpSpMk id="16" creationId="{9F2D4ED5-DC78-4C88-97AA-483206C53E90}"/>
          </ac:grpSpMkLst>
        </pc:grpChg>
        <pc:grpChg chg="add del">
          <ac:chgData name="Jaiah Steele" userId="b2f0f7c2b1559915" providerId="LiveId" clId="{A2EBA3AE-C335-489B-B896-DD48CE4EA262}" dt="2023-07-27T18:01:05.631" v="9713" actId="26606"/>
          <ac:grpSpMkLst>
            <pc:docMk/>
            <pc:sldMk cId="2678943185" sldId="436"/>
            <ac:grpSpMk id="24" creationId="{183B29DA-9BB8-4BA8-B8E1-8C2B544078C7}"/>
          </ac:grpSpMkLst>
        </pc:grpChg>
        <pc:grpChg chg="add del">
          <ac:chgData name="Jaiah Steele" userId="b2f0f7c2b1559915" providerId="LiveId" clId="{A2EBA3AE-C335-489B-B896-DD48CE4EA262}" dt="2023-07-27T18:01:51.262" v="9716" actId="26606"/>
          <ac:grpSpMkLst>
            <pc:docMk/>
            <pc:sldMk cId="2678943185" sldId="436"/>
            <ac:grpSpMk id="31" creationId="{11F8F457-0192-4F9A-9EEF-D784521FAC11}"/>
          </ac:grpSpMkLst>
        </pc:grpChg>
        <pc:grpChg chg="add del">
          <ac:chgData name="Jaiah Steele" userId="b2f0f7c2b1559915" providerId="LiveId" clId="{A2EBA3AE-C335-489B-B896-DD48CE4EA262}" dt="2023-07-30T03:17:19.105" v="13533" actId="26606"/>
          <ac:grpSpMkLst>
            <pc:docMk/>
            <pc:sldMk cId="2678943185" sldId="436"/>
            <ac:grpSpMk id="39" creationId="{11F8F457-0192-4F9A-9EEF-D784521FAC11}"/>
          </ac:grpSpMkLst>
        </pc:grpChg>
        <pc:grpChg chg="add del">
          <ac:chgData name="Jaiah Steele" userId="b2f0f7c2b1559915" providerId="LiveId" clId="{A2EBA3AE-C335-489B-B896-DD48CE4EA262}" dt="2023-07-30T03:17:19.089" v="13532" actId="26606"/>
          <ac:grpSpMkLst>
            <pc:docMk/>
            <pc:sldMk cId="2678943185" sldId="436"/>
            <ac:grpSpMk id="50" creationId="{11BC3F1D-FF1B-45CA-A643-B81A31647F37}"/>
          </ac:grpSpMkLst>
        </pc:grpChg>
        <pc:grpChg chg="add del">
          <ac:chgData name="Jaiah Steele" userId="b2f0f7c2b1559915" providerId="LiveId" clId="{A2EBA3AE-C335-489B-B896-DD48CE4EA262}" dt="2023-07-30T03:17:19.089" v="13532" actId="26606"/>
          <ac:grpSpMkLst>
            <pc:docMk/>
            <pc:sldMk cId="2678943185" sldId="436"/>
            <ac:grpSpMk id="54" creationId="{42BF3EAF-F533-4F2E-B9A1-3698984B4C18}"/>
          </ac:grpSpMkLst>
        </pc:grpChg>
        <pc:grpChg chg="add">
          <ac:chgData name="Jaiah Steele" userId="b2f0f7c2b1559915" providerId="LiveId" clId="{A2EBA3AE-C335-489B-B896-DD48CE4EA262}" dt="2023-07-30T03:17:19.105" v="13533" actId="26606"/>
          <ac:grpSpMkLst>
            <pc:docMk/>
            <pc:sldMk cId="2678943185" sldId="436"/>
            <ac:grpSpMk id="60" creationId="{11F8F457-0192-4F9A-9EEF-D784521FAC11}"/>
          </ac:grpSpMkLst>
        </pc:grpChg>
        <pc:picChg chg="add mod ord modCrop">
          <ac:chgData name="Jaiah Steele" userId="b2f0f7c2b1559915" providerId="LiveId" clId="{A2EBA3AE-C335-489B-B896-DD48CE4EA262}" dt="2023-07-30T03:19:48.178" v="13559" actId="14100"/>
          <ac:picMkLst>
            <pc:docMk/>
            <pc:sldMk cId="2678943185" sldId="436"/>
            <ac:picMk id="9" creationId="{40C0427C-6C78-5E45-1C07-DF905050DDEB}"/>
          </ac:picMkLst>
        </pc:picChg>
        <pc:picChg chg="add mod ord modCrop">
          <ac:chgData name="Jaiah Steele" userId="b2f0f7c2b1559915" providerId="LiveId" clId="{A2EBA3AE-C335-489B-B896-DD48CE4EA262}" dt="2023-07-30T03:19:59.606" v="13561" actId="732"/>
          <ac:picMkLst>
            <pc:docMk/>
            <pc:sldMk cId="2678943185" sldId="436"/>
            <ac:picMk id="11" creationId="{BBA3EA40-7607-EB7F-D029-A11C2306A00C}"/>
          </ac:picMkLst>
        </pc:picChg>
        <pc:cxnChg chg="add mod">
          <ac:chgData name="Jaiah Steele" userId="b2f0f7c2b1559915" providerId="LiveId" clId="{A2EBA3AE-C335-489B-B896-DD48CE4EA262}" dt="2023-07-31T01:22:03.044" v="13614"/>
          <ac:cxnSpMkLst>
            <pc:docMk/>
            <pc:sldMk cId="2678943185" sldId="436"/>
            <ac:cxnSpMk id="3" creationId="{AE796A47-44B6-4BDF-300B-7746DE973BFC}"/>
          </ac:cxnSpMkLst>
        </pc:cxnChg>
      </pc:sldChg>
      <pc:sldChg chg="addSp delSp modSp add mod ord modTransition modCm">
        <pc:chgData name="Jaiah Steele" userId="b2f0f7c2b1559915" providerId="LiveId" clId="{A2EBA3AE-C335-489B-B896-DD48CE4EA262}" dt="2023-08-01T16:15:06.666" v="16139"/>
        <pc:sldMkLst>
          <pc:docMk/>
          <pc:sldMk cId="3175499578" sldId="437"/>
        </pc:sldMkLst>
        <pc:spChg chg="mod">
          <ac:chgData name="Jaiah Steele" userId="b2f0f7c2b1559915" providerId="LiveId" clId="{A2EBA3AE-C335-489B-B896-DD48CE4EA262}" dt="2023-07-30T03:55:54.394" v="13584" actId="1076"/>
          <ac:spMkLst>
            <pc:docMk/>
            <pc:sldMk cId="3175499578" sldId="437"/>
            <ac:spMk id="2" creationId="{C0139EA7-0EC9-7BB3-7FAF-4AA1F7C712C8}"/>
          </ac:spMkLst>
        </pc:spChg>
        <pc:spChg chg="del">
          <ac:chgData name="Jaiah Steele" userId="b2f0f7c2b1559915" providerId="LiveId" clId="{A2EBA3AE-C335-489B-B896-DD48CE4EA262}" dt="2023-07-31T19:49:08.964" v="15457" actId="478"/>
          <ac:spMkLst>
            <pc:docMk/>
            <pc:sldMk cId="3175499578" sldId="437"/>
            <ac:spMk id="4" creationId="{6352D4D5-894A-F65D-552B-2643C52AFB64}"/>
          </ac:spMkLst>
        </pc:spChg>
        <pc:spChg chg="del">
          <ac:chgData name="Jaiah Steele" userId="b2f0f7c2b1559915" providerId="LiveId" clId="{A2EBA3AE-C335-489B-B896-DD48CE4EA262}" dt="2023-07-31T19:49:12.569" v="15458" actId="478"/>
          <ac:spMkLst>
            <pc:docMk/>
            <pc:sldMk cId="3175499578" sldId="437"/>
            <ac:spMk id="5" creationId="{9CBE930C-B913-3CD2-3037-32CD7FAB988A}"/>
          </ac:spMkLst>
        </pc:spChg>
        <pc:spChg chg="mod">
          <ac:chgData name="Jaiah Steele" userId="b2f0f7c2b1559915" providerId="LiveId" clId="{A2EBA3AE-C335-489B-B896-DD48CE4EA262}" dt="2023-07-30T03:55:22.586" v="13580" actId="1076"/>
          <ac:spMkLst>
            <pc:docMk/>
            <pc:sldMk cId="3175499578" sldId="437"/>
            <ac:spMk id="7" creationId="{11AA2F14-6423-68AE-CBB5-1A7AE6E9B69E}"/>
          </ac:spMkLst>
        </pc:spChg>
        <pc:spChg chg="add del">
          <ac:chgData name="Jaiah Steele" userId="b2f0f7c2b1559915" providerId="LiveId" clId="{A2EBA3AE-C335-489B-B896-DD48CE4EA262}" dt="2023-07-30T03:55:26.863" v="13582" actId="22"/>
          <ac:spMkLst>
            <pc:docMk/>
            <pc:sldMk cId="3175499578" sldId="437"/>
            <ac:spMk id="8" creationId="{EF60117C-3D5A-88D4-8B88-D4ACB507606A}"/>
          </ac:spMkLst>
        </pc:spChg>
        <pc:graphicFrameChg chg="mod modGraphic">
          <ac:chgData name="Jaiah Steele" userId="b2f0f7c2b1559915" providerId="LiveId" clId="{A2EBA3AE-C335-489B-B896-DD48CE4EA262}" dt="2023-07-31T18:08:59.996" v="14472" actId="20577"/>
          <ac:graphicFrameMkLst>
            <pc:docMk/>
            <pc:sldMk cId="3175499578" sldId="437"/>
            <ac:graphicFrameMk id="3" creationId="{81CB0845-6514-5E96-EF5C-CC8BEF0CD878}"/>
          </ac:graphicFrameMkLst>
        </pc:graphicFrameChg>
        <pc:cxnChg chg="add mod">
          <ac:chgData name="Jaiah Steele" userId="b2f0f7c2b1559915" providerId="LiveId" clId="{A2EBA3AE-C335-489B-B896-DD48CE4EA262}" dt="2023-07-30T03:55:49.464" v="13583"/>
          <ac:cxnSpMkLst>
            <pc:docMk/>
            <pc:sldMk cId="3175499578" sldId="437"/>
            <ac:cxnSpMk id="9" creationId="{10FB7A7E-9AA8-3B2D-80B0-A1A7AC566F82}"/>
          </ac:cxnSpMkLst>
        </pc:cxnChg>
      </pc:sldChg>
      <pc:sldChg chg="addSp modSp add mod ord modTransition">
        <pc:chgData name="Jaiah Steele" userId="b2f0f7c2b1559915" providerId="LiveId" clId="{A2EBA3AE-C335-489B-B896-DD48CE4EA262}" dt="2023-08-01T16:15:06.666" v="16139"/>
        <pc:sldMkLst>
          <pc:docMk/>
          <pc:sldMk cId="2288655767" sldId="438"/>
        </pc:sldMkLst>
        <pc:spChg chg="mod">
          <ac:chgData name="Jaiah Steele" userId="b2f0f7c2b1559915" providerId="LiveId" clId="{A2EBA3AE-C335-489B-B896-DD48CE4EA262}" dt="2023-07-31T01:31:14.228" v="13662" actId="1076"/>
          <ac:spMkLst>
            <pc:docMk/>
            <pc:sldMk cId="2288655767" sldId="438"/>
            <ac:spMk id="2" creationId="{C0139EA7-0EC9-7BB3-7FAF-4AA1F7C712C8}"/>
          </ac:spMkLst>
        </pc:spChg>
        <pc:spChg chg="mod">
          <ac:chgData name="Jaiah Steele" userId="b2f0f7c2b1559915" providerId="LiveId" clId="{A2EBA3AE-C335-489B-B896-DD48CE4EA262}" dt="2023-07-27T20:19:24.352" v="11398" actId="1076"/>
          <ac:spMkLst>
            <pc:docMk/>
            <pc:sldMk cId="2288655767" sldId="438"/>
            <ac:spMk id="7" creationId="{11AA2F14-6423-68AE-CBB5-1A7AE6E9B69E}"/>
          </ac:spMkLst>
        </pc:spChg>
        <pc:cxnChg chg="add mod">
          <ac:chgData name="Jaiah Steele" userId="b2f0f7c2b1559915" providerId="LiveId" clId="{A2EBA3AE-C335-489B-B896-DD48CE4EA262}" dt="2023-07-31T01:31:09.214" v="13661"/>
          <ac:cxnSpMkLst>
            <pc:docMk/>
            <pc:sldMk cId="2288655767" sldId="438"/>
            <ac:cxnSpMk id="3" creationId="{261CD992-EED3-FEAA-E91E-8FFC49B6CF6E}"/>
          </ac:cxnSpMkLst>
        </pc:cxnChg>
      </pc:sldChg>
      <pc:sldChg chg="addSp modSp add mod ord modTransition">
        <pc:chgData name="Jaiah Steele" userId="b2f0f7c2b1559915" providerId="LiveId" clId="{A2EBA3AE-C335-489B-B896-DD48CE4EA262}" dt="2023-08-01T16:15:06.666" v="16139"/>
        <pc:sldMkLst>
          <pc:docMk/>
          <pc:sldMk cId="1671407287" sldId="439"/>
        </pc:sldMkLst>
        <pc:spChg chg="mod">
          <ac:chgData name="Jaiah Steele" userId="b2f0f7c2b1559915" providerId="LiveId" clId="{A2EBA3AE-C335-489B-B896-DD48CE4EA262}" dt="2023-07-31T01:31:23.087" v="13663" actId="1076"/>
          <ac:spMkLst>
            <pc:docMk/>
            <pc:sldMk cId="1671407287" sldId="439"/>
            <ac:spMk id="2" creationId="{C0139EA7-0EC9-7BB3-7FAF-4AA1F7C712C8}"/>
          </ac:spMkLst>
        </pc:spChg>
        <pc:spChg chg="mod">
          <ac:chgData name="Jaiah Steele" userId="b2f0f7c2b1559915" providerId="LiveId" clId="{A2EBA3AE-C335-489B-B896-DD48CE4EA262}" dt="2023-07-27T20:19:40.100" v="11400" actId="1076"/>
          <ac:spMkLst>
            <pc:docMk/>
            <pc:sldMk cId="1671407287" sldId="439"/>
            <ac:spMk id="7" creationId="{11AA2F14-6423-68AE-CBB5-1A7AE6E9B69E}"/>
          </ac:spMkLst>
        </pc:spChg>
        <pc:cxnChg chg="add mod">
          <ac:chgData name="Jaiah Steele" userId="b2f0f7c2b1559915" providerId="LiveId" clId="{A2EBA3AE-C335-489B-B896-DD48CE4EA262}" dt="2023-07-31T01:31:24.137" v="13664"/>
          <ac:cxnSpMkLst>
            <pc:docMk/>
            <pc:sldMk cId="1671407287" sldId="439"/>
            <ac:cxnSpMk id="3" creationId="{666752F6-9B82-1AFF-1416-E0A5183BF72D}"/>
          </ac:cxnSpMkLst>
        </pc:cxnChg>
      </pc:sldChg>
      <pc:sldChg chg="addSp modSp add mod modTransition modCm">
        <pc:chgData name="Jaiah Steele" userId="b2f0f7c2b1559915" providerId="LiveId" clId="{A2EBA3AE-C335-489B-B896-DD48CE4EA262}" dt="2023-08-01T16:15:06.666" v="16139"/>
        <pc:sldMkLst>
          <pc:docMk/>
          <pc:sldMk cId="850904662" sldId="440"/>
        </pc:sldMkLst>
        <pc:spChg chg="mod">
          <ac:chgData name="Jaiah Steele" userId="b2f0f7c2b1559915" providerId="LiveId" clId="{A2EBA3AE-C335-489B-B896-DD48CE4EA262}" dt="2023-07-31T19:04:54.294" v="15047"/>
          <ac:spMkLst>
            <pc:docMk/>
            <pc:sldMk cId="850904662" sldId="440"/>
            <ac:spMk id="2" creationId="{C0139EA7-0EC9-7BB3-7FAF-4AA1F7C712C8}"/>
          </ac:spMkLst>
        </pc:spChg>
        <pc:spChg chg="mod">
          <ac:chgData name="Jaiah Steele" userId="b2f0f7c2b1559915" providerId="LiveId" clId="{A2EBA3AE-C335-489B-B896-DD48CE4EA262}" dt="2023-07-31T19:06:05.033" v="15087" actId="255"/>
          <ac:spMkLst>
            <pc:docMk/>
            <pc:sldMk cId="850904662" sldId="440"/>
            <ac:spMk id="7" creationId="{11AA2F14-6423-68AE-CBB5-1A7AE6E9B69E}"/>
          </ac:spMkLst>
        </pc:spChg>
        <pc:picChg chg="add mod">
          <ac:chgData name="Jaiah Steele" userId="b2f0f7c2b1559915" providerId="LiveId" clId="{A2EBA3AE-C335-489B-B896-DD48CE4EA262}" dt="2023-07-31T19:51:45.424" v="15480" actId="14100"/>
          <ac:picMkLst>
            <pc:docMk/>
            <pc:sldMk cId="850904662" sldId="440"/>
            <ac:picMk id="9" creationId="{699690F2-6DA2-BEC9-DDC1-27DF3C753A28}"/>
          </ac:picMkLst>
        </pc:picChg>
        <pc:cxnChg chg="add mod">
          <ac:chgData name="Jaiah Steele" userId="b2f0f7c2b1559915" providerId="LiveId" clId="{A2EBA3AE-C335-489B-B896-DD48CE4EA262}" dt="2023-07-31T01:31:05.265" v="13660"/>
          <ac:cxnSpMkLst>
            <pc:docMk/>
            <pc:sldMk cId="850904662" sldId="440"/>
            <ac:cxnSpMk id="3" creationId="{06F535A1-5990-67F6-D13A-3C73A2380A4E}"/>
          </ac:cxnSpMkLst>
        </pc:cxnChg>
      </pc:sldChg>
      <pc:sldChg chg="modTransition">
        <pc:chgData name="Jaiah Steele" userId="b2f0f7c2b1559915" providerId="LiveId" clId="{A2EBA3AE-C335-489B-B896-DD48CE4EA262}" dt="2023-08-01T16:15:06.666" v="16139"/>
        <pc:sldMkLst>
          <pc:docMk/>
          <pc:sldMk cId="2762128018" sldId="441"/>
        </pc:sldMkLst>
      </pc:sldChg>
      <pc:sldChg chg="addSp delSp modSp mod modTransition addCm modCm">
        <pc:chgData name="Jaiah Steele" userId="b2f0f7c2b1559915" providerId="LiveId" clId="{A2EBA3AE-C335-489B-B896-DD48CE4EA262}" dt="2023-08-01T16:15:06.666" v="16139"/>
        <pc:sldMkLst>
          <pc:docMk/>
          <pc:sldMk cId="1322453914" sldId="442"/>
        </pc:sldMkLst>
        <pc:spChg chg="mod">
          <ac:chgData name="Jaiah Steele" userId="b2f0f7c2b1559915" providerId="LiveId" clId="{A2EBA3AE-C335-489B-B896-DD48CE4EA262}" dt="2023-08-01T02:10:00.712" v="15679" actId="20577"/>
          <ac:spMkLst>
            <pc:docMk/>
            <pc:sldMk cId="1322453914" sldId="442"/>
            <ac:spMk id="2" creationId="{360BACC6-F096-24A6-057E-22A19CC36588}"/>
          </ac:spMkLst>
        </pc:spChg>
        <pc:spChg chg="del mod">
          <ac:chgData name="Jaiah Steele" userId="b2f0f7c2b1559915" providerId="LiveId" clId="{A2EBA3AE-C335-489B-B896-DD48CE4EA262}" dt="2023-07-31T19:47:51.264" v="15444" actId="478"/>
          <ac:spMkLst>
            <pc:docMk/>
            <pc:sldMk cId="1322453914" sldId="442"/>
            <ac:spMk id="4" creationId="{E39EF484-38C8-4EDC-ACF5-695CFB216839}"/>
          </ac:spMkLst>
        </pc:spChg>
        <pc:cxnChg chg="del">
          <ac:chgData name="Jaiah Steele" userId="b2f0f7c2b1559915" providerId="LiveId" clId="{A2EBA3AE-C335-489B-B896-DD48CE4EA262}" dt="2023-07-30T02:52:07.828" v="12869" actId="478"/>
          <ac:cxnSpMkLst>
            <pc:docMk/>
            <pc:sldMk cId="1322453914" sldId="442"/>
            <ac:cxnSpMk id="3" creationId="{23C7BE77-488A-8B04-907A-05C7803EEC89}"/>
          </ac:cxnSpMkLst>
        </pc:cxnChg>
        <pc:cxnChg chg="add mod">
          <ac:chgData name="Jaiah Steele" userId="b2f0f7c2b1559915" providerId="LiveId" clId="{A2EBA3AE-C335-489B-B896-DD48CE4EA262}" dt="2023-07-30T02:53:06.766" v="12872"/>
          <ac:cxnSpMkLst>
            <pc:docMk/>
            <pc:sldMk cId="1322453914" sldId="442"/>
            <ac:cxnSpMk id="9" creationId="{7E1EE31D-2902-E4AC-0287-D313C21A66B8}"/>
          </ac:cxnSpMkLst>
        </pc:cxnChg>
      </pc:sldChg>
      <pc:sldChg chg="modSp del mod">
        <pc:chgData name="Jaiah Steele" userId="b2f0f7c2b1559915" providerId="LiveId" clId="{A2EBA3AE-C335-489B-B896-DD48CE4EA262}" dt="2023-07-30T03:14:04.713" v="13522" actId="47"/>
        <pc:sldMkLst>
          <pc:docMk/>
          <pc:sldMk cId="2512831872" sldId="443"/>
        </pc:sldMkLst>
        <pc:spChg chg="mod">
          <ac:chgData name="Jaiah Steele" userId="b2f0f7c2b1559915" providerId="LiveId" clId="{A2EBA3AE-C335-489B-B896-DD48CE4EA262}" dt="2023-07-30T03:13:26.660" v="13516" actId="20577"/>
          <ac:spMkLst>
            <pc:docMk/>
            <pc:sldMk cId="2512831872" sldId="443"/>
            <ac:spMk id="2" creationId="{037C30E6-0EDA-6C0C-EA33-EC947D1E1B14}"/>
          </ac:spMkLst>
        </pc:spChg>
        <pc:spChg chg="mod">
          <ac:chgData name="Jaiah Steele" userId="b2f0f7c2b1559915" providerId="LiveId" clId="{A2EBA3AE-C335-489B-B896-DD48CE4EA262}" dt="2023-07-30T03:14:01.458" v="13521" actId="20577"/>
          <ac:spMkLst>
            <pc:docMk/>
            <pc:sldMk cId="2512831872" sldId="443"/>
            <ac:spMk id="3" creationId="{E068F22B-B956-98C6-507F-692AE90D6643}"/>
          </ac:spMkLst>
        </pc:spChg>
      </pc:sldChg>
      <pc:sldChg chg="addSp modSp add mod modTransition">
        <pc:chgData name="Jaiah Steele" userId="b2f0f7c2b1559915" providerId="LiveId" clId="{A2EBA3AE-C335-489B-B896-DD48CE4EA262}" dt="2023-08-01T16:15:06.666" v="16139"/>
        <pc:sldMkLst>
          <pc:docMk/>
          <pc:sldMk cId="2422664776" sldId="444"/>
        </pc:sldMkLst>
        <pc:spChg chg="add mod">
          <ac:chgData name="Jaiah Steele" userId="b2f0f7c2b1559915" providerId="LiveId" clId="{A2EBA3AE-C335-489B-B896-DD48CE4EA262}" dt="2023-07-30T03:06:16.942" v="13499" actId="255"/>
          <ac:spMkLst>
            <pc:docMk/>
            <pc:sldMk cId="2422664776" sldId="444"/>
            <ac:spMk id="2" creationId="{233A5DE7-8548-8682-F0C0-F6B015269035}"/>
          </ac:spMkLst>
        </pc:spChg>
        <pc:spChg chg="mod">
          <ac:chgData name="Jaiah Steele" userId="b2f0f7c2b1559915" providerId="LiveId" clId="{A2EBA3AE-C335-489B-B896-DD48CE4EA262}" dt="2023-07-30T03:06:38.855" v="13502" actId="1076"/>
          <ac:spMkLst>
            <pc:docMk/>
            <pc:sldMk cId="2422664776" sldId="444"/>
            <ac:spMk id="3" creationId="{AE5AB4AD-4BD6-C38C-0F73-DEE0CE69BBF8}"/>
          </ac:spMkLst>
        </pc:spChg>
        <pc:cxnChg chg="add mod">
          <ac:chgData name="Jaiah Steele" userId="b2f0f7c2b1559915" providerId="LiveId" clId="{A2EBA3AE-C335-489B-B896-DD48CE4EA262}" dt="2023-07-30T03:06:45.510" v="13503"/>
          <ac:cxnSpMkLst>
            <pc:docMk/>
            <pc:sldMk cId="2422664776" sldId="444"/>
            <ac:cxnSpMk id="4" creationId="{926DFE7D-A768-E6DC-0854-AE8999FDA56F}"/>
          </ac:cxnSpMkLst>
        </pc:cxnChg>
      </pc:sldChg>
      <pc:sldChg chg="addSp delSp modSp mod modTransition modCm">
        <pc:chgData name="Jaiah Steele" userId="b2f0f7c2b1559915" providerId="LiveId" clId="{A2EBA3AE-C335-489B-B896-DD48CE4EA262}" dt="2023-08-01T16:15:06.666" v="16139"/>
        <pc:sldMkLst>
          <pc:docMk/>
          <pc:sldMk cId="1627119397" sldId="445"/>
        </pc:sldMkLst>
        <pc:spChg chg="mod">
          <ac:chgData name="Jaiah Steele" userId="b2f0f7c2b1559915" providerId="LiveId" clId="{A2EBA3AE-C335-489B-B896-DD48CE4EA262}" dt="2023-07-31T01:28:41.552" v="13637" actId="1076"/>
          <ac:spMkLst>
            <pc:docMk/>
            <pc:sldMk cId="1627119397" sldId="445"/>
            <ac:spMk id="2" creationId="{C0139EA7-0EC9-7BB3-7FAF-4AA1F7C712C8}"/>
          </ac:spMkLst>
        </pc:spChg>
        <pc:spChg chg="mod">
          <ac:chgData name="Jaiah Steele" userId="b2f0f7c2b1559915" providerId="LiveId" clId="{A2EBA3AE-C335-489B-B896-DD48CE4EA262}" dt="2023-07-31T17:20:35.548" v="14095" actId="20577"/>
          <ac:spMkLst>
            <pc:docMk/>
            <pc:sldMk cId="1627119397" sldId="445"/>
            <ac:spMk id="3" creationId="{D9F7DAED-84D2-FE77-CE82-B9DCB5BAFB6E}"/>
          </ac:spMkLst>
        </pc:spChg>
        <pc:spChg chg="del">
          <ac:chgData name="Jaiah Steele" userId="b2f0f7c2b1559915" providerId="LiveId" clId="{A2EBA3AE-C335-489B-B896-DD48CE4EA262}" dt="2023-07-31T19:48:40.852" v="15453" actId="478"/>
          <ac:spMkLst>
            <pc:docMk/>
            <pc:sldMk cId="1627119397" sldId="445"/>
            <ac:spMk id="4" creationId="{6352D4D5-894A-F65D-552B-2643C52AFB64}"/>
          </ac:spMkLst>
        </pc:spChg>
        <pc:spChg chg="del">
          <ac:chgData name="Jaiah Steele" userId="b2f0f7c2b1559915" providerId="LiveId" clId="{A2EBA3AE-C335-489B-B896-DD48CE4EA262}" dt="2023-07-31T19:48:43.509" v="15454" actId="478"/>
          <ac:spMkLst>
            <pc:docMk/>
            <pc:sldMk cId="1627119397" sldId="445"/>
            <ac:spMk id="5" creationId="{9CBE930C-B913-3CD2-3037-32CD7FAB988A}"/>
          </ac:spMkLst>
        </pc:spChg>
        <pc:cxnChg chg="add mod">
          <ac:chgData name="Jaiah Steele" userId="b2f0f7c2b1559915" providerId="LiveId" clId="{A2EBA3AE-C335-489B-B896-DD48CE4EA262}" dt="2023-07-31T01:28:46.612" v="13638"/>
          <ac:cxnSpMkLst>
            <pc:docMk/>
            <pc:sldMk cId="1627119397" sldId="445"/>
            <ac:cxnSpMk id="7" creationId="{49F435FA-506E-F007-A54B-5450F33B3EC9}"/>
          </ac:cxnSpMkLst>
        </pc:cxnChg>
      </pc:sldChg>
      <pc:sldChg chg="modTransition modCm">
        <pc:chgData name="Jaiah Steele" userId="b2f0f7c2b1559915" providerId="LiveId" clId="{A2EBA3AE-C335-489B-B896-DD48CE4EA262}" dt="2023-08-01T16:15:06.666" v="16139"/>
        <pc:sldMkLst>
          <pc:docMk/>
          <pc:sldMk cId="2222368238" sldId="446"/>
        </pc:sldMkLst>
      </pc:sldChg>
      <pc:sldChg chg="modTransition">
        <pc:chgData name="Jaiah Steele" userId="b2f0f7c2b1559915" providerId="LiveId" clId="{A2EBA3AE-C335-489B-B896-DD48CE4EA262}" dt="2023-08-01T16:15:06.666" v="16139"/>
        <pc:sldMkLst>
          <pc:docMk/>
          <pc:sldMk cId="4089691227" sldId="447"/>
        </pc:sldMkLst>
      </pc:sldChg>
      <pc:sldChg chg="addSp delSp modSp new mod ord modTransition">
        <pc:chgData name="Jaiah Steele" userId="b2f0f7c2b1559915" providerId="LiveId" clId="{A2EBA3AE-C335-489B-B896-DD48CE4EA262}" dt="2023-08-01T16:15:06.666" v="16139"/>
        <pc:sldMkLst>
          <pc:docMk/>
          <pc:sldMk cId="2058970396" sldId="448"/>
        </pc:sldMkLst>
        <pc:spChg chg="mod">
          <ac:chgData name="Jaiah Steele" userId="b2f0f7c2b1559915" providerId="LiveId" clId="{A2EBA3AE-C335-489B-B896-DD48CE4EA262}" dt="2023-07-31T17:50:51.321" v="14361" actId="1076"/>
          <ac:spMkLst>
            <pc:docMk/>
            <pc:sldMk cId="2058970396" sldId="448"/>
            <ac:spMk id="2" creationId="{D29DD610-DB66-1829-E3AC-39DC27349B77}"/>
          </ac:spMkLst>
        </pc:spChg>
        <pc:spChg chg="mod">
          <ac:chgData name="Jaiah Steele" userId="b2f0f7c2b1559915" providerId="LiveId" clId="{A2EBA3AE-C335-489B-B896-DD48CE4EA262}" dt="2023-08-01T15:40:01.491" v="16129" actId="20577"/>
          <ac:spMkLst>
            <pc:docMk/>
            <pc:sldMk cId="2058970396" sldId="448"/>
            <ac:spMk id="3" creationId="{6E12174D-24C8-7490-5E4F-97A694E26040}"/>
          </ac:spMkLst>
        </pc:spChg>
        <pc:spChg chg="del">
          <ac:chgData name="Jaiah Steele" userId="b2f0f7c2b1559915" providerId="LiveId" clId="{A2EBA3AE-C335-489B-B896-DD48CE4EA262}" dt="2023-07-31T19:49:19.457" v="15459" actId="478"/>
          <ac:spMkLst>
            <pc:docMk/>
            <pc:sldMk cId="2058970396" sldId="448"/>
            <ac:spMk id="4" creationId="{5FF8F127-E936-1E4F-C645-9303B7DCEF86}"/>
          </ac:spMkLst>
        </pc:spChg>
        <pc:spChg chg="del">
          <ac:chgData name="Jaiah Steele" userId="b2f0f7c2b1559915" providerId="LiveId" clId="{A2EBA3AE-C335-489B-B896-DD48CE4EA262}" dt="2023-07-31T19:49:24.341" v="15460" actId="478"/>
          <ac:spMkLst>
            <pc:docMk/>
            <pc:sldMk cId="2058970396" sldId="448"/>
            <ac:spMk id="5" creationId="{0A9A8381-BE75-01C6-9011-356B3AC9F749}"/>
          </ac:spMkLst>
        </pc:spChg>
        <pc:cxnChg chg="add mod">
          <ac:chgData name="Jaiah Steele" userId="b2f0f7c2b1559915" providerId="LiveId" clId="{A2EBA3AE-C335-489B-B896-DD48CE4EA262}" dt="2023-07-31T17:51:19.946" v="14364" actId="1036"/>
          <ac:cxnSpMkLst>
            <pc:docMk/>
            <pc:sldMk cId="2058970396" sldId="448"/>
            <ac:cxnSpMk id="7" creationId="{2C57C4D6-9D5D-117C-9CCF-AF860D4E2992}"/>
          </ac:cxnSpMkLst>
        </pc:cxnChg>
      </pc:sldChg>
      <pc:sldChg chg="addSp delSp modSp add mod modTransition">
        <pc:chgData name="Jaiah Steele" userId="b2f0f7c2b1559915" providerId="LiveId" clId="{A2EBA3AE-C335-489B-B896-DD48CE4EA262}" dt="2023-08-01T17:09:50.548" v="16155" actId="14100"/>
        <pc:sldMkLst>
          <pc:docMk/>
          <pc:sldMk cId="771425312" sldId="449"/>
        </pc:sldMkLst>
        <pc:spChg chg="mod">
          <ac:chgData name="Jaiah Steele" userId="b2f0f7c2b1559915" providerId="LiveId" clId="{A2EBA3AE-C335-489B-B896-DD48CE4EA262}" dt="2023-08-01T04:23:15.522" v="15851" actId="20577"/>
          <ac:spMkLst>
            <pc:docMk/>
            <pc:sldMk cId="771425312" sldId="449"/>
            <ac:spMk id="3" creationId="{6E12174D-24C8-7490-5E4F-97A694E26040}"/>
          </ac:spMkLst>
        </pc:spChg>
        <pc:spChg chg="del">
          <ac:chgData name="Jaiah Steele" userId="b2f0f7c2b1559915" providerId="LiveId" clId="{A2EBA3AE-C335-489B-B896-DD48CE4EA262}" dt="2023-07-31T19:49:31.267" v="15461" actId="478"/>
          <ac:spMkLst>
            <pc:docMk/>
            <pc:sldMk cId="771425312" sldId="449"/>
            <ac:spMk id="4" creationId="{5FF8F127-E936-1E4F-C645-9303B7DCEF86}"/>
          </ac:spMkLst>
        </pc:spChg>
        <pc:spChg chg="del">
          <ac:chgData name="Jaiah Steele" userId="b2f0f7c2b1559915" providerId="LiveId" clId="{A2EBA3AE-C335-489B-B896-DD48CE4EA262}" dt="2023-07-31T19:49:34.551" v="15462" actId="478"/>
          <ac:spMkLst>
            <pc:docMk/>
            <pc:sldMk cId="771425312" sldId="449"/>
            <ac:spMk id="5" creationId="{0A9A8381-BE75-01C6-9011-356B3AC9F749}"/>
          </ac:spMkLst>
        </pc:spChg>
        <pc:spChg chg="add mod">
          <ac:chgData name="Jaiah Steele" userId="b2f0f7c2b1559915" providerId="LiveId" clId="{A2EBA3AE-C335-489B-B896-DD48CE4EA262}" dt="2023-08-01T04:21:16.297" v="15691" actId="1076"/>
          <ac:spMkLst>
            <pc:docMk/>
            <pc:sldMk cId="771425312" sldId="449"/>
            <ac:spMk id="8" creationId="{84B311FA-0139-6DA3-9B35-BBED54F66EEB}"/>
          </ac:spMkLst>
        </pc:spChg>
        <pc:spChg chg="add mod">
          <ac:chgData name="Jaiah Steele" userId="b2f0f7c2b1559915" providerId="LiveId" clId="{A2EBA3AE-C335-489B-B896-DD48CE4EA262}" dt="2023-08-01T04:21:28.467" v="15693" actId="1076"/>
          <ac:spMkLst>
            <pc:docMk/>
            <pc:sldMk cId="771425312" sldId="449"/>
            <ac:spMk id="9" creationId="{05F18017-3133-94DC-633F-082AEA71EF83}"/>
          </ac:spMkLst>
        </pc:spChg>
        <pc:spChg chg="add mod">
          <ac:chgData name="Jaiah Steele" userId="b2f0f7c2b1559915" providerId="LiveId" clId="{A2EBA3AE-C335-489B-B896-DD48CE4EA262}" dt="2023-08-01T04:21:38.786" v="15695" actId="1076"/>
          <ac:spMkLst>
            <pc:docMk/>
            <pc:sldMk cId="771425312" sldId="449"/>
            <ac:spMk id="10" creationId="{B1F20EA0-E1BF-C014-F1AB-C22DC2A77EF7}"/>
          </ac:spMkLst>
        </pc:spChg>
        <pc:spChg chg="add del">
          <ac:chgData name="Jaiah Steele" userId="b2f0f7c2b1559915" providerId="LiveId" clId="{A2EBA3AE-C335-489B-B896-DD48CE4EA262}" dt="2023-08-01T16:43:22.835" v="16141" actId="11529"/>
          <ac:spMkLst>
            <pc:docMk/>
            <pc:sldMk cId="771425312" sldId="449"/>
            <ac:spMk id="11" creationId="{C16CAC10-6AEF-FA8B-CC73-06094AED84D4}"/>
          </ac:spMkLst>
        </pc:spChg>
        <pc:spChg chg="add mod">
          <ac:chgData name="Jaiah Steele" userId="b2f0f7c2b1559915" providerId="LiveId" clId="{A2EBA3AE-C335-489B-B896-DD48CE4EA262}" dt="2023-08-01T17:09:50.548" v="16155" actId="14100"/>
          <ac:spMkLst>
            <pc:docMk/>
            <pc:sldMk cId="771425312" sldId="449"/>
            <ac:spMk id="12" creationId="{C8AF4A84-6F84-2F92-8A24-508A560B532B}"/>
          </ac:spMkLst>
        </pc:spChg>
      </pc:sldChg>
      <pc:sldChg chg="modSp add del mod ord">
        <pc:chgData name="Jaiah Steele" userId="b2f0f7c2b1559915" providerId="LiveId" clId="{A2EBA3AE-C335-489B-B896-DD48CE4EA262}" dt="2023-07-31T18:09:07.640" v="14473" actId="47"/>
        <pc:sldMkLst>
          <pc:docMk/>
          <pc:sldMk cId="1421307075" sldId="449"/>
        </pc:sldMkLst>
        <pc:spChg chg="mod">
          <ac:chgData name="Jaiah Steele" userId="b2f0f7c2b1559915" providerId="LiveId" clId="{A2EBA3AE-C335-489B-B896-DD48CE4EA262}" dt="2023-07-31T17:58:25.612" v="14435" actId="2711"/>
          <ac:spMkLst>
            <pc:docMk/>
            <pc:sldMk cId="1421307075" sldId="449"/>
            <ac:spMk id="3" creationId="{6E12174D-24C8-7490-5E4F-97A694E26040}"/>
          </ac:spMkLst>
        </pc:spChg>
      </pc:sldChg>
      <pc:sldChg chg="addSp modSp add mod modTransition">
        <pc:chgData name="Jaiah Steele" userId="b2f0f7c2b1559915" providerId="LiveId" clId="{A2EBA3AE-C335-489B-B896-DD48CE4EA262}" dt="2023-08-01T16:55:03.251" v="16153" actId="208"/>
        <pc:sldMkLst>
          <pc:docMk/>
          <pc:sldMk cId="186774262" sldId="450"/>
        </pc:sldMkLst>
        <pc:spChg chg="mod">
          <ac:chgData name="Jaiah Steele" userId="b2f0f7c2b1559915" providerId="LiveId" clId="{A2EBA3AE-C335-489B-B896-DD48CE4EA262}" dt="2023-08-01T04:30:28.552" v="15948" actId="20577"/>
          <ac:spMkLst>
            <pc:docMk/>
            <pc:sldMk cId="186774262" sldId="450"/>
            <ac:spMk id="7" creationId="{11AA2F14-6423-68AE-CBB5-1A7AE6E9B69E}"/>
          </ac:spMkLst>
        </pc:spChg>
        <pc:spChg chg="add mod">
          <ac:chgData name="Jaiah Steele" userId="b2f0f7c2b1559915" providerId="LiveId" clId="{A2EBA3AE-C335-489B-B896-DD48CE4EA262}" dt="2023-08-01T04:28:59.643" v="15856" actId="1076"/>
          <ac:spMkLst>
            <pc:docMk/>
            <pc:sldMk cId="186774262" sldId="450"/>
            <ac:spMk id="10" creationId="{4965FB96-49CA-0A0B-BD4B-CC3A446348E3}"/>
          </ac:spMkLst>
        </pc:spChg>
        <pc:spChg chg="add mod">
          <ac:chgData name="Jaiah Steele" userId="b2f0f7c2b1559915" providerId="LiveId" clId="{A2EBA3AE-C335-489B-B896-DD48CE4EA262}" dt="2023-08-01T04:29:31.072" v="15859" actId="1076"/>
          <ac:spMkLst>
            <pc:docMk/>
            <pc:sldMk cId="186774262" sldId="450"/>
            <ac:spMk id="11" creationId="{BBEF4A4C-66C6-B25A-DF1E-D51E1535140D}"/>
          </ac:spMkLst>
        </pc:spChg>
        <pc:spChg chg="add mod">
          <ac:chgData name="Jaiah Steele" userId="b2f0f7c2b1559915" providerId="LiveId" clId="{A2EBA3AE-C335-489B-B896-DD48CE4EA262}" dt="2023-08-01T16:55:03.251" v="16153" actId="208"/>
          <ac:spMkLst>
            <pc:docMk/>
            <pc:sldMk cId="186774262" sldId="450"/>
            <ac:spMk id="12" creationId="{A0B1BA00-D72F-52D0-3075-8D4FBEB05500}"/>
          </ac:spMkLst>
        </pc:spChg>
        <pc:picChg chg="add mod">
          <ac:chgData name="Jaiah Steele" userId="b2f0f7c2b1559915" providerId="LiveId" clId="{A2EBA3AE-C335-489B-B896-DD48CE4EA262}" dt="2023-08-01T04:28:43.874" v="15854" actId="14100"/>
          <ac:picMkLst>
            <pc:docMk/>
            <pc:sldMk cId="186774262" sldId="450"/>
            <ac:picMk id="9" creationId="{F363CFFA-37E0-A7F2-55FE-2D6140EC46A1}"/>
          </ac:picMkLst>
        </pc:picChg>
      </pc:sldChg>
      <pc:sldChg chg="addSp modSp add mod modTransition">
        <pc:chgData name="Jaiah Steele" userId="b2f0f7c2b1559915" providerId="LiveId" clId="{A2EBA3AE-C335-489B-B896-DD48CE4EA262}" dt="2023-08-01T16:55:14.600" v="16154" actId="208"/>
        <pc:sldMkLst>
          <pc:docMk/>
          <pc:sldMk cId="945433863" sldId="451"/>
        </pc:sldMkLst>
        <pc:spChg chg="mod">
          <ac:chgData name="Jaiah Steele" userId="b2f0f7c2b1559915" providerId="LiveId" clId="{A2EBA3AE-C335-489B-B896-DD48CE4EA262}" dt="2023-08-01T04:41:26.866" v="16126" actId="20577"/>
          <ac:spMkLst>
            <pc:docMk/>
            <pc:sldMk cId="945433863" sldId="451"/>
            <ac:spMk id="7" creationId="{11AA2F14-6423-68AE-CBB5-1A7AE6E9B69E}"/>
          </ac:spMkLst>
        </pc:spChg>
        <pc:spChg chg="add mod">
          <ac:chgData name="Jaiah Steele" userId="b2f0f7c2b1559915" providerId="LiveId" clId="{A2EBA3AE-C335-489B-B896-DD48CE4EA262}" dt="2023-08-01T04:34:28.851" v="15950" actId="1076"/>
          <ac:spMkLst>
            <pc:docMk/>
            <pc:sldMk cId="945433863" sldId="451"/>
            <ac:spMk id="10" creationId="{894401E0-DA90-BF9C-50D6-0FAF9AB9C668}"/>
          </ac:spMkLst>
        </pc:spChg>
        <pc:spChg chg="add mod">
          <ac:chgData name="Jaiah Steele" userId="b2f0f7c2b1559915" providerId="LiveId" clId="{A2EBA3AE-C335-489B-B896-DD48CE4EA262}" dt="2023-08-01T04:34:39.893" v="15952" actId="1076"/>
          <ac:spMkLst>
            <pc:docMk/>
            <pc:sldMk cId="945433863" sldId="451"/>
            <ac:spMk id="11" creationId="{0F03D1CD-C2A8-952B-04FE-EB80CBD83EEF}"/>
          </ac:spMkLst>
        </pc:spChg>
        <pc:spChg chg="add mod">
          <ac:chgData name="Jaiah Steele" userId="b2f0f7c2b1559915" providerId="LiveId" clId="{A2EBA3AE-C335-489B-B896-DD48CE4EA262}" dt="2023-08-01T04:41:05.881" v="16082" actId="1076"/>
          <ac:spMkLst>
            <pc:docMk/>
            <pc:sldMk cId="945433863" sldId="451"/>
            <ac:spMk id="12" creationId="{9115CD31-0EC2-A6C9-5FAE-8635315955A1}"/>
          </ac:spMkLst>
        </pc:spChg>
        <pc:spChg chg="add mod">
          <ac:chgData name="Jaiah Steele" userId="b2f0f7c2b1559915" providerId="LiveId" clId="{A2EBA3AE-C335-489B-B896-DD48CE4EA262}" dt="2023-08-01T16:55:14.600" v="16154" actId="208"/>
          <ac:spMkLst>
            <pc:docMk/>
            <pc:sldMk cId="945433863" sldId="451"/>
            <ac:spMk id="13" creationId="{DFF414E9-4181-B6A8-88C4-D625F96F6543}"/>
          </ac:spMkLst>
        </pc:spChg>
        <pc:picChg chg="add mod">
          <ac:chgData name="Jaiah Steele" userId="b2f0f7c2b1559915" providerId="LiveId" clId="{A2EBA3AE-C335-489B-B896-DD48CE4EA262}" dt="2023-07-31T19:51:32.550" v="15477" actId="14100"/>
          <ac:picMkLst>
            <pc:docMk/>
            <pc:sldMk cId="945433863" sldId="451"/>
            <ac:picMk id="9" creationId="{7086FC72-908D-E089-2B4E-1993DC00C3E2}"/>
          </ac:picMkLst>
        </pc:picChg>
      </pc:sldChg>
      <pc:sldMasterChg chg="modTransition modSldLayout">
        <pc:chgData name="Jaiah Steele" userId="b2f0f7c2b1559915" providerId="LiveId" clId="{A2EBA3AE-C335-489B-B896-DD48CE4EA262}" dt="2023-08-01T16:15:06.666" v="16139"/>
        <pc:sldMasterMkLst>
          <pc:docMk/>
          <pc:sldMasterMk cId="2521255718" sldId="2147483684"/>
        </pc:sldMasterMkLst>
        <pc:sldLayoutChg chg="modTransition">
          <pc:chgData name="Jaiah Steele" userId="b2f0f7c2b1559915" providerId="LiveId" clId="{A2EBA3AE-C335-489B-B896-DD48CE4EA262}" dt="2023-08-01T16:15:06.666" v="16139"/>
          <pc:sldLayoutMkLst>
            <pc:docMk/>
            <pc:sldMasterMk cId="2521255718" sldId="2147483684"/>
            <pc:sldLayoutMk cId="3412362915" sldId="2147483685"/>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3616071164" sldId="2147483686"/>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1023429560" sldId="2147483687"/>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3617165047" sldId="2147483688"/>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670392337" sldId="2147483689"/>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3858332531" sldId="2147483691"/>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983562843" sldId="2147483692"/>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727319112" sldId="2147483693"/>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3063087162" sldId="2147483696"/>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22852078" sldId="2147483697"/>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600948850" sldId="2147483699"/>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4284120214" sldId="2147483700"/>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3715776986" sldId="2147483707"/>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1425477023" sldId="2147483731"/>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2570260729" sldId="2147483733"/>
          </pc:sldLayoutMkLst>
        </pc:sldLayoutChg>
        <pc:sldLayoutChg chg="modTransition">
          <pc:chgData name="Jaiah Steele" userId="b2f0f7c2b1559915" providerId="LiveId" clId="{A2EBA3AE-C335-489B-B896-DD48CE4EA262}" dt="2023-08-01T16:15:06.666" v="16139"/>
          <pc:sldLayoutMkLst>
            <pc:docMk/>
            <pc:sldMasterMk cId="2521255718" sldId="2147483684"/>
            <pc:sldLayoutMk cId="2229304515" sldId="2147483734"/>
          </pc:sldLayoutMkLst>
        </pc:sldLayoutChg>
      </pc:sldMasterChg>
    </pc:docChg>
  </pc:docChgLst>
  <pc:docChgLst>
    <pc:chgData name="Guest User" providerId="Windows Live" clId="Web-{93622F65-B326-4DBE-AAEC-93FCE9BCCE71}"/>
    <pc:docChg chg="modSld">
      <pc:chgData name="Guest User" userId="" providerId="Windows Live" clId="Web-{93622F65-B326-4DBE-AAEC-93FCE9BCCE71}" dt="2023-06-22T22:35:53.182" v="3" actId="20577"/>
      <pc:docMkLst>
        <pc:docMk/>
      </pc:docMkLst>
      <pc:sldChg chg="modSp">
        <pc:chgData name="Guest User" userId="" providerId="Windows Live" clId="Web-{93622F65-B326-4DBE-AAEC-93FCE9BCCE71}" dt="2023-06-22T22:35:53.182" v="3" actId="20577"/>
        <pc:sldMkLst>
          <pc:docMk/>
          <pc:sldMk cId="752814286" sldId="257"/>
        </pc:sldMkLst>
        <pc:spChg chg="mod">
          <ac:chgData name="Guest User" userId="" providerId="Windows Live" clId="Web-{93622F65-B326-4DBE-AAEC-93FCE9BCCE71}" dt="2023-06-22T22:35:53.182" v="3" actId="20577"/>
          <ac:spMkLst>
            <pc:docMk/>
            <pc:sldMk cId="752814286" sldId="257"/>
            <ac:spMk id="3" creationId="{D9A11267-FC52-4990-8D98-010AFABA5544}"/>
          </ac:spMkLst>
        </pc:spChg>
      </pc:sldChg>
    </pc:docChg>
  </pc:docChgLst>
  <pc:docChgLst>
    <pc:chgData name="Guest User" providerId="Windows Live" clId="Web-{04ED5289-A3C9-499A-81CC-26C7C789ED9D}"/>
    <pc:docChg chg="modSld">
      <pc:chgData name="Guest User" userId="" providerId="Windows Live" clId="Web-{04ED5289-A3C9-499A-81CC-26C7C789ED9D}" dt="2023-07-26T20:36:43.981" v="0"/>
      <pc:docMkLst>
        <pc:docMk/>
      </pc:docMkLst>
      <pc:sldChg chg="delSp">
        <pc:chgData name="Guest User" userId="" providerId="Windows Live" clId="Web-{04ED5289-A3C9-499A-81CC-26C7C789ED9D}" dt="2023-07-26T20:36:43.981" v="0"/>
        <pc:sldMkLst>
          <pc:docMk/>
          <pc:sldMk cId="2158886557" sldId="384"/>
        </pc:sldMkLst>
        <pc:spChg chg="del">
          <ac:chgData name="Guest User" userId="" providerId="Windows Live" clId="Web-{04ED5289-A3C9-499A-81CC-26C7C789ED9D}" dt="2023-07-26T20:36:43.981" v="0"/>
          <ac:spMkLst>
            <pc:docMk/>
            <pc:sldMk cId="2158886557" sldId="384"/>
            <ac:spMk id="2" creationId="{AE3253A2-A5DE-6AFF-15E4-98201B3D1BED}"/>
          </ac:spMkLst>
        </pc:spChg>
      </pc:sldChg>
    </pc:docChg>
  </pc:docChgLst>
  <pc:docChgLst>
    <pc:chgData name="Guest User" providerId="Windows Live" clId="Web-{42E13514-1A21-4264-82E8-863F9F0EAD33}"/>
    <pc:docChg chg="sldOrd">
      <pc:chgData name="Guest User" userId="" providerId="Windows Live" clId="Web-{42E13514-1A21-4264-82E8-863F9F0EAD33}" dt="2023-07-26T21:06:57.867" v="0"/>
      <pc:docMkLst>
        <pc:docMk/>
      </pc:docMkLst>
      <pc:sldChg chg="ord">
        <pc:chgData name="Guest User" userId="" providerId="Windows Live" clId="Web-{42E13514-1A21-4264-82E8-863F9F0EAD33}" dt="2023-07-26T21:06:57.867" v="0"/>
        <pc:sldMkLst>
          <pc:docMk/>
          <pc:sldMk cId="299522834" sldId="393"/>
        </pc:sldMkLst>
      </pc:sldChg>
    </pc:docChg>
  </pc:docChgLst>
  <pc:docChgLst>
    <pc:chgData name="Guest User" providerId="Windows Live" clId="Web-{177B393A-2B84-496B-88E5-DD8FA534A79A}"/>
    <pc:docChg chg="sldOrd">
      <pc:chgData name="Guest User" userId="" providerId="Windows Live" clId="Web-{177B393A-2B84-496B-88E5-DD8FA534A79A}" dt="2023-07-26T21:22:23.819" v="3"/>
      <pc:docMkLst>
        <pc:docMk/>
      </pc:docMkLst>
      <pc:sldChg chg="ord">
        <pc:chgData name="Guest User" userId="" providerId="Windows Live" clId="Web-{177B393A-2B84-496B-88E5-DD8FA534A79A}" dt="2023-07-26T21:08:19.631" v="0"/>
        <pc:sldMkLst>
          <pc:docMk/>
          <pc:sldMk cId="3994552267" sldId="398"/>
        </pc:sldMkLst>
      </pc:sldChg>
      <pc:sldChg chg="ord">
        <pc:chgData name="Guest User" userId="" providerId="Windows Live" clId="Web-{177B393A-2B84-496B-88E5-DD8FA534A79A}" dt="2023-07-26T21:22:10.193" v="2"/>
        <pc:sldMkLst>
          <pc:docMk/>
          <pc:sldMk cId="1040239654" sldId="428"/>
        </pc:sldMkLst>
      </pc:sldChg>
      <pc:sldChg chg="ord">
        <pc:chgData name="Guest User" userId="" providerId="Windows Live" clId="Web-{177B393A-2B84-496B-88E5-DD8FA534A79A}" dt="2023-07-26T21:16:43.885" v="1"/>
        <pc:sldMkLst>
          <pc:docMk/>
          <pc:sldMk cId="3932298348" sldId="430"/>
        </pc:sldMkLst>
      </pc:sldChg>
      <pc:sldChg chg="ord">
        <pc:chgData name="Guest User" userId="" providerId="Windows Live" clId="Web-{177B393A-2B84-496B-88E5-DD8FA534A79A}" dt="2023-07-26T21:22:23.819" v="3"/>
        <pc:sldMkLst>
          <pc:docMk/>
          <pc:sldMk cId="869579188" sldId="431"/>
        </pc:sldMkLst>
      </pc:sldChg>
    </pc:docChg>
  </pc:docChgLst>
  <pc:docChgLst>
    <pc:chgData name="Guest User" providerId="Windows Live" clId="Web-{12C60FA3-80D2-4817-AB8C-13B40A4240D8}"/>
    <pc:docChg chg="modSld">
      <pc:chgData name="Guest User" userId="" providerId="Windows Live" clId="Web-{12C60FA3-80D2-4817-AB8C-13B40A4240D8}" dt="2023-07-31T11:06:16.171" v="138"/>
      <pc:docMkLst>
        <pc:docMk/>
      </pc:docMkLst>
      <pc:sldChg chg="modSp">
        <pc:chgData name="Guest User" userId="" providerId="Windows Live" clId="Web-{12C60FA3-80D2-4817-AB8C-13B40A4240D8}" dt="2023-07-31T11:03:28.620" v="136" actId="20577"/>
        <pc:sldMkLst>
          <pc:docMk/>
          <pc:sldMk cId="4036849238" sldId="429"/>
        </pc:sldMkLst>
        <pc:spChg chg="mod">
          <ac:chgData name="Guest User" userId="" providerId="Windows Live" clId="Web-{12C60FA3-80D2-4817-AB8C-13B40A4240D8}" dt="2023-07-31T11:03:28.620" v="136" actId="20577"/>
          <ac:spMkLst>
            <pc:docMk/>
            <pc:sldMk cId="4036849238" sldId="429"/>
            <ac:spMk id="7" creationId="{11AA2F14-6423-68AE-CBB5-1A7AE6E9B69E}"/>
          </ac:spMkLst>
        </pc:spChg>
      </pc:sldChg>
      <pc:sldChg chg="modSp">
        <pc:chgData name="Guest User" userId="" providerId="Windows Live" clId="Web-{12C60FA3-80D2-4817-AB8C-13B40A4240D8}" dt="2023-07-31T11:01:54.789" v="135" actId="20577"/>
        <pc:sldMkLst>
          <pc:docMk/>
          <pc:sldMk cId="3932298348" sldId="430"/>
        </pc:sldMkLst>
        <pc:spChg chg="mod">
          <ac:chgData name="Guest User" userId="" providerId="Windows Live" clId="Web-{12C60FA3-80D2-4817-AB8C-13B40A4240D8}" dt="2023-07-31T11:01:54.789" v="135" actId="20577"/>
          <ac:spMkLst>
            <pc:docMk/>
            <pc:sldMk cId="3932298348" sldId="430"/>
            <ac:spMk id="7" creationId="{11AA2F14-6423-68AE-CBB5-1A7AE6E9B69E}"/>
          </ac:spMkLst>
        </pc:spChg>
      </pc:sldChg>
      <pc:sldChg chg="addSp delSp modSp modCm">
        <pc:chgData name="Guest User" userId="" providerId="Windows Live" clId="Web-{12C60FA3-80D2-4817-AB8C-13B40A4240D8}" dt="2023-07-31T11:06:16.171" v="138"/>
        <pc:sldMkLst>
          <pc:docMk/>
          <pc:sldMk cId="3175499578" sldId="437"/>
        </pc:sldMkLst>
        <pc:spChg chg="mod">
          <ac:chgData name="Guest User" userId="" providerId="Windows Live" clId="Web-{12C60FA3-80D2-4817-AB8C-13B40A4240D8}" dt="2023-07-31T10:59:20.161" v="4" actId="20577"/>
          <ac:spMkLst>
            <pc:docMk/>
            <pc:sldMk cId="3175499578" sldId="437"/>
            <ac:spMk id="2" creationId="{C0139EA7-0EC9-7BB3-7FAF-4AA1F7C712C8}"/>
          </ac:spMkLst>
        </pc:spChg>
        <pc:spChg chg="del mod">
          <ac:chgData name="Guest User" userId="" providerId="Windows Live" clId="Web-{12C60FA3-80D2-4817-AB8C-13B40A4240D8}" dt="2023-07-31T11:00:15.787" v="100"/>
          <ac:spMkLst>
            <pc:docMk/>
            <pc:sldMk cId="3175499578" sldId="437"/>
            <ac:spMk id="7" creationId="{11AA2F14-6423-68AE-CBB5-1A7AE6E9B69E}"/>
          </ac:spMkLst>
        </pc:spChg>
        <pc:graphicFrameChg chg="add mod modGraphic">
          <ac:chgData name="Guest User" userId="" providerId="Windows Live" clId="Web-{12C60FA3-80D2-4817-AB8C-13B40A4240D8}" dt="2023-07-31T11:06:16.171" v="138"/>
          <ac:graphicFrameMkLst>
            <pc:docMk/>
            <pc:sldMk cId="3175499578" sldId="437"/>
            <ac:graphicFrameMk id="3" creationId="{81CB0845-6514-5E96-EF5C-CC8BEF0CD878}"/>
          </ac:graphicFrameMkLst>
        </pc:graphicFrameChg>
      </pc:sldChg>
    </pc:docChg>
  </pc:docChgLst>
</pc:chgInfo>
</file>

<file path=ppt/comments/modernComment_180_80ADFE9D.xml><?xml version="1.0" encoding="utf-8"?>
<p188:cmLst xmlns:a="http://schemas.openxmlformats.org/drawingml/2006/main" xmlns:r="http://schemas.openxmlformats.org/officeDocument/2006/relationships" xmlns:p188="http://schemas.microsoft.com/office/powerpoint/2018/8/main">
  <p188:cm id="{8C525223-9FDE-4A46-A9DB-26B754390A21}" authorId="{95582667-6102-27E7-ED8E-01A166EB4B6B}" status="resolved" created="2023-07-30T14:16:35.755" complete="100000">
    <ac:txMkLst xmlns:ac="http://schemas.microsoft.com/office/drawing/2013/main/command">
      <pc:docMk xmlns:pc="http://schemas.microsoft.com/office/powerpoint/2013/main/command"/>
      <pc:sldMk xmlns:pc="http://schemas.microsoft.com/office/powerpoint/2013/main/command" cId="2158886557" sldId="384"/>
      <ac:spMk id="12" creationId="{E5127060-CDBF-435F-9009-A5451CCE305D}"/>
      <ac:txMk cp="21">
        <ac:context len="48" hash="2357912968"/>
      </ac:txMk>
    </ac:txMkLst>
    <p188:pos x="2626178" y="1864178"/>
    <p188:txBody>
      <a:bodyPr/>
      <a:lstStyle/>
      <a:p>
        <a:r>
          <a:rPr lang="en-US"/>
          <a:t>Since using IPA e can remove Theoretical Framework</a:t>
        </a:r>
      </a:p>
    </p188:txBody>
  </p188:cm>
</p188:cmLst>
</file>

<file path=ppt/comments/modernComment_188_49444C59.xml><?xml version="1.0" encoding="utf-8"?>
<p188:cmLst xmlns:a="http://schemas.openxmlformats.org/drawingml/2006/main" xmlns:r="http://schemas.openxmlformats.org/officeDocument/2006/relationships" xmlns:p188="http://schemas.microsoft.com/office/powerpoint/2018/8/main">
  <p188:cm id="{81F09279-48AE-42FE-89F1-9560892979E5}" authorId="{95582667-6102-27E7-ED8E-01A166EB4B6B}" status="resolved" created="2023-06-22T22:40:39.252" complete="100000">
    <ac:txMkLst xmlns:ac="http://schemas.microsoft.com/office/drawing/2013/main/command">
      <pc:docMk xmlns:pc="http://schemas.microsoft.com/office/powerpoint/2013/main/command"/>
      <pc:sldMk xmlns:pc="http://schemas.microsoft.com/office/powerpoint/2013/main/command" cId="1229212761" sldId="392"/>
      <ac:spMk id="7" creationId="{3E174092-82D3-44E0-8948-4096232ED0A7}"/>
      <ac:txMk cp="12">
        <ac:context len="14" hash="2818805690"/>
      </ac:txMk>
    </ac:txMkLst>
    <p188:pos x="5557344" y="170793"/>
    <p188:replyLst>
      <p188:reply id="{744CD009-FCB0-403F-8B01-CB051FBB751E}" authorId="{95582667-6102-27E7-ED8E-01A166EB4B6B}" created="2023-06-22T22:41:14.847">
        <p188:txBody>
          <a:bodyPr/>
          <a:lstStyle/>
          <a:p>
            <a:r>
              <a:rPr lang="en-US"/>
              <a:t>This slide also seems more like background thank purpose...</a:t>
            </a:r>
          </a:p>
        </p188:txBody>
      </p188:reply>
    </p188:replyLst>
    <p188:txBody>
      <a:bodyPr/>
      <a:lstStyle/>
      <a:p>
        <a:r>
          <a:rPr lang="en-US"/>
          <a:t>make sure you have consistency in font types</a:t>
        </a:r>
      </a:p>
    </p188:txBody>
  </p188:cm>
  <p188:cm id="{E41B37DF-11AE-458B-B3AE-837EAFABC742}" authorId="{95582667-6102-27E7-ED8E-01A166EB4B6B}" status="resolved" created="2023-07-29T22:23:36.638" complete="100000">
    <pc:sldMkLst xmlns:pc="http://schemas.microsoft.com/office/powerpoint/2013/main/command">
      <pc:docMk/>
      <pc:sldMk cId="1229212761" sldId="392"/>
    </pc:sldMkLst>
    <p188:txBody>
      <a:bodyPr/>
      <a:lstStyle/>
      <a:p>
        <a:r>
          <a:rPr lang="en-US"/>
          <a:t>Center all title slides and add a line to divide from main text</a:t>
        </a:r>
      </a:p>
    </p188:txBody>
  </p188:cm>
  <p188:cm id="{0612271F-E158-42D0-9183-06CF58E7E8B1}" authorId="{95582667-6102-27E7-ED8E-01A166EB4B6B}" created="2023-07-30T14:06:18.169">
    <pc:sldMkLst xmlns:pc="http://schemas.microsoft.com/office/powerpoint/2013/main/command">
      <pc:docMk/>
      <pc:sldMk cId="1229212761" sldId="392"/>
    </pc:sldMkLst>
    <p188:txBody>
      <a:bodyPr/>
      <a:lstStyle/>
      <a:p>
        <a:r>
          <a:rPr lang="en-US"/>
          <a:t>Add a citation</a:t>
        </a:r>
      </a:p>
    </p188:txBody>
  </p188:cm>
</p188:cmLst>
</file>

<file path=ppt/comments/modernComment_190_C9ECF41E.xml><?xml version="1.0" encoding="utf-8"?>
<p188:cmLst xmlns:a="http://schemas.openxmlformats.org/drawingml/2006/main" xmlns:r="http://schemas.openxmlformats.org/officeDocument/2006/relationships" xmlns:p188="http://schemas.microsoft.com/office/powerpoint/2018/8/main">
  <p188:cm id="{7A0BBA7F-AF1F-442A-9C49-47E4CB36A759}" authorId="{95582667-6102-27E7-ED8E-01A166EB4B6B}" status="resolved" created="2023-07-29T22:24:58.218" complete="100000">
    <pc:sldMkLst xmlns:pc="http://schemas.microsoft.com/office/powerpoint/2013/main/command">
      <pc:docMk/>
      <pc:sldMk cId="3387749406" sldId="400"/>
    </pc:sldMkLst>
    <p188:txBody>
      <a:bodyPr/>
      <a:lstStyle/>
      <a:p>
        <a:r>
          <a:rPr lang="en-US"/>
          <a:t>some examples all are not needed
put the full list in the extra slide section</a:t>
        </a:r>
      </a:p>
    </p188:txBody>
  </p188:cm>
</p188:cmLst>
</file>

<file path=ppt/comments/modernComment_19C_EBBBFB1A.xml><?xml version="1.0" encoding="utf-8"?>
<p188:cmLst xmlns:a="http://schemas.openxmlformats.org/drawingml/2006/main" xmlns:r="http://schemas.openxmlformats.org/officeDocument/2006/relationships" xmlns:p188="http://schemas.microsoft.com/office/powerpoint/2018/8/main">
  <p188:cm id="{3D2B9EAF-272F-4A55-B16F-DA4CF1B5811C}" authorId="{95582667-6102-27E7-ED8E-01A166EB4B6B}" status="resolved" created="2023-07-29T22:19:49.461" complete="100000">
    <ac:deMkLst xmlns:ac="http://schemas.microsoft.com/office/drawing/2013/main/command">
      <pc:docMk xmlns:pc="http://schemas.microsoft.com/office/powerpoint/2013/main/command"/>
      <pc:sldMk xmlns:pc="http://schemas.microsoft.com/office/powerpoint/2013/main/command" cId="3954965274" sldId="412"/>
      <ac:spMk id="15" creationId="{40F1DF5B-353A-4270-8C10-6A1509441174}"/>
    </ac:deMkLst>
    <p188:txBody>
      <a:bodyPr/>
      <a:lstStyle/>
      <a:p>
        <a:r>
          <a:rPr lang="en-US"/>
          <a:t>changed to methods</a:t>
        </a:r>
      </a:p>
    </p188:txBody>
  </p188:cm>
</p188:cmLst>
</file>

<file path=ppt/comments/modernComment_1A9_4125FD0E.xml><?xml version="1.0" encoding="utf-8"?>
<p188:cmLst xmlns:a="http://schemas.openxmlformats.org/drawingml/2006/main" xmlns:r="http://schemas.openxmlformats.org/officeDocument/2006/relationships" xmlns:p188="http://schemas.microsoft.com/office/powerpoint/2018/8/main">
  <p188:cm id="{6A52A8F2-C0DA-4107-A496-E282F3DEAE52}" authorId="{95582667-6102-27E7-ED8E-01A166EB4B6B}" created="2023-07-30T15:09:00.857">
    <ac:txMkLst xmlns:ac="http://schemas.microsoft.com/office/drawing/2013/main/command">
      <pc:docMk xmlns:pc="http://schemas.microsoft.com/office/powerpoint/2013/main/command"/>
      <pc:sldMk xmlns:pc="http://schemas.microsoft.com/office/powerpoint/2013/main/command" cId="1093008654" sldId="425"/>
      <ac:spMk id="3" creationId="{EA2F6B1A-6AF6-8840-DA51-DA1C81A61C40}"/>
      <ac:txMk cp="382" len="1">
        <ac:context len="569" hash="3914930808"/>
      </ac:txMk>
    </ac:txMkLst>
    <p188:pos x="3714750" y="3320142"/>
    <p188:txBody>
      <a:bodyPr/>
      <a:lstStyle/>
      <a:p>
        <a:r>
          <a:rPr lang="en-US"/>
          <a:t>These terms "likelihood" and "correlates" might be more quantitative e can reword</a:t>
        </a:r>
      </a:p>
    </p188:txBody>
  </p188:cm>
</p188:cmLst>
</file>

<file path=ppt/comments/modernComment_1AD_F09D6E56.xml><?xml version="1.0" encoding="utf-8"?>
<p188:cmLst xmlns:a="http://schemas.openxmlformats.org/drawingml/2006/main" xmlns:r="http://schemas.openxmlformats.org/officeDocument/2006/relationships" xmlns:p188="http://schemas.microsoft.com/office/powerpoint/2018/8/main">
  <p188:cm id="{BDBACCAF-97A4-4184-8EAF-C0172D6FCCC6}" authorId="{95582667-6102-27E7-ED8E-01A166EB4B6B}" status="resolved" created="2023-07-30T15:06:06.008" complete="100000">
    <ac:txMkLst xmlns:ac="http://schemas.microsoft.com/office/drawing/2013/main/command">
      <pc:docMk xmlns:pc="http://schemas.microsoft.com/office/powerpoint/2013/main/command"/>
      <pc:sldMk xmlns:pc="http://schemas.microsoft.com/office/powerpoint/2013/main/command" cId="4036849238" sldId="429"/>
      <ac:spMk id="7" creationId="{11AA2F14-6423-68AE-CBB5-1A7AE6E9B69E}"/>
      <ac:txMk cp="0">
        <ac:context len="881" hash="3749776804"/>
      </ac:txMk>
    </ac:txMkLst>
    <p188:pos x="2598964" y="1197428"/>
    <p188:txBody>
      <a:bodyPr/>
      <a:lstStyle/>
      <a:p>
        <a:r>
          <a:rPr lang="en-US"/>
          <a:t>I would get rid of this one</a:t>
        </a:r>
      </a:p>
    </p188:txBody>
  </p188:cm>
</p188:cmLst>
</file>

<file path=ppt/comments/modernComment_1AE_EA621C6C.xml><?xml version="1.0" encoding="utf-8"?>
<p188:cmLst xmlns:a="http://schemas.openxmlformats.org/drawingml/2006/main" xmlns:r="http://schemas.openxmlformats.org/officeDocument/2006/relationships" xmlns:p188="http://schemas.microsoft.com/office/powerpoint/2018/8/main">
  <p188:cm id="{56271E87-CFAF-47E1-9660-DAFD35A11FF0}" authorId="{95582667-6102-27E7-ED8E-01A166EB4B6B}" created="2023-07-30T15:06:31.342">
    <ac:txMkLst xmlns:ac="http://schemas.microsoft.com/office/drawing/2013/main/command">
      <pc:docMk xmlns:pc="http://schemas.microsoft.com/office/powerpoint/2013/main/command"/>
      <pc:sldMk xmlns:pc="http://schemas.microsoft.com/office/powerpoint/2013/main/command" cId="3932298348" sldId="430"/>
      <ac:spMk id="2" creationId="{C0139EA7-0EC9-7BB3-7FAF-4AA1F7C712C8}"/>
      <ac:txMk cp="0" len="10">
        <ac:context len="66" hash="1808212479"/>
      </ac:txMk>
    </ac:txMkLst>
    <p188:pos x="2367642" y="244928"/>
    <p188:txBody>
      <a:bodyPr/>
      <a:lstStyle/>
      <a:p>
        <a:r>
          <a:rPr lang="en-US"/>
          <a:t>See if you can get this theme to 2 slides </a:t>
        </a:r>
      </a:p>
    </p188:txBody>
  </p188:cm>
</p188:cmLst>
</file>

<file path=ppt/comments/modernComment_1B4_9FAD6DD1.xml><?xml version="1.0" encoding="utf-8"?>
<p188:cmLst xmlns:a="http://schemas.openxmlformats.org/drawingml/2006/main" xmlns:r="http://schemas.openxmlformats.org/officeDocument/2006/relationships" xmlns:p188="http://schemas.microsoft.com/office/powerpoint/2018/8/main">
  <p188:cm id="{1D86B288-AFA6-4198-91B7-39BAAAC882C2}" authorId="{95582667-6102-27E7-ED8E-01A166EB4B6B}" status="resolved" created="2023-07-30T14:11:03.546" complete="100000">
    <ac:txMkLst xmlns:ac="http://schemas.microsoft.com/office/drawing/2013/main/command">
      <pc:docMk xmlns:pc="http://schemas.microsoft.com/office/powerpoint/2013/main/command"/>
      <pc:sldMk xmlns:pc="http://schemas.microsoft.com/office/powerpoint/2013/main/command" cId="2678943185" sldId="436"/>
      <ac:spMk id="7" creationId="{3E174092-82D3-44E0-8948-4096232ED0A7}"/>
      <ac:txMk cp="4" len="5">
        <ac:context len="28" hash="2866498478"/>
      </ac:txMk>
    </ac:txMkLst>
    <p188:pos x="2435678" y="217714"/>
    <p188:txBody>
      <a:bodyPr/>
      <a:lstStyle/>
      <a:p>
        <a:r>
          <a:rPr lang="en-US"/>
          <a:t>Don't forget to add the line here too</a:t>
        </a:r>
      </a:p>
    </p188:txBody>
  </p188:cm>
</p188:cmLst>
</file>

<file path=ppt/comments/modernComment_1B5_BD46473A.xml><?xml version="1.0" encoding="utf-8"?>
<p188:cmLst xmlns:a="http://schemas.openxmlformats.org/drawingml/2006/main" xmlns:r="http://schemas.openxmlformats.org/officeDocument/2006/relationships" xmlns:p188="http://schemas.microsoft.com/office/powerpoint/2018/8/main">
  <p188:cm id="{1F1CDBC0-AE2E-4208-9853-8B78512153F2}" authorId="{95582667-6102-27E7-ED8E-01A166EB4B6B}" created="2023-07-30T14:29:17.428">
    <ac:txMkLst xmlns:ac="http://schemas.microsoft.com/office/drawing/2013/main/command">
      <pc:docMk xmlns:pc="http://schemas.microsoft.com/office/powerpoint/2013/main/command"/>
      <pc:sldMk xmlns:pc="http://schemas.microsoft.com/office/powerpoint/2013/main/command" cId="3175499578" sldId="437"/>
      <ac:spMk id="7" creationId="{11AA2F14-6423-68AE-CBB5-1A7AE6E9B69E}"/>
      <ac:txMk cp="0">
        <ac:context len="1" hash="13"/>
      </ac:txMk>
    </ac:txMkLst>
    <p188:txBody>
      <a:bodyPr/>
      <a:lstStyle/>
      <a:p>
        <a:r>
          <a:rPr lang="en-US"/>
          <a:t>One way you can communicate this is by a table with a brief definition of each theme</a:t>
        </a:r>
      </a:p>
    </p188:txBody>
  </p188:cm>
  <p188:cm id="{A973FAA5-9D9B-4D77-A942-53C7E0A47A5C}" authorId="{95582667-6102-27E7-ED8E-01A166EB4B6B}" created="2023-07-30T15:20:55.001">
    <ac:txMkLst xmlns:ac="http://schemas.microsoft.com/office/drawing/2013/main/command">
      <pc:docMk xmlns:pc="http://schemas.microsoft.com/office/powerpoint/2013/main/command"/>
      <pc:sldMk xmlns:pc="http://schemas.microsoft.com/office/powerpoint/2013/main/command" cId="3175499578" sldId="437"/>
      <ac:spMk id="2" creationId="{C0139EA7-0EC9-7BB3-7FAF-4AA1F7C712C8}"/>
      <ac:txMk cp="8">
        <ac:context len="9" hash="3313193983"/>
      </ac:txMk>
    </ac:txMkLst>
    <p188:pos x="2789464" y="217714"/>
    <p188:txBody>
      <a:bodyPr/>
      <a:lstStyle/>
      <a:p>
        <a:r>
          <a:rPr lang="en-US"/>
          <a:t>Let's talk Monday about the quotes</a:t>
        </a:r>
      </a:p>
    </p188:txBody>
  </p188:cm>
</p188:cmLst>
</file>

<file path=ppt/comments/modernComment_1B8_32B7C656.xml><?xml version="1.0" encoding="utf-8"?>
<p188:cmLst xmlns:a="http://schemas.openxmlformats.org/drawingml/2006/main" xmlns:r="http://schemas.openxmlformats.org/officeDocument/2006/relationships" xmlns:p188="http://schemas.microsoft.com/office/powerpoint/2018/8/main">
  <p188:cm id="{77B53FCF-5F89-4EB7-9722-6E742AAA54BC}" authorId="{95582667-6102-27E7-ED8E-01A166EB4B6B}" created="2023-07-30T15:17:55.058">
    <ac:txMkLst xmlns:ac="http://schemas.microsoft.com/office/drawing/2013/main/command">
      <pc:docMk xmlns:pc="http://schemas.microsoft.com/office/powerpoint/2013/main/command"/>
      <pc:sldMk xmlns:pc="http://schemas.microsoft.com/office/powerpoint/2013/main/command" cId="850904662" sldId="440"/>
      <ac:spMk id="7" creationId="{11AA2F14-6423-68AE-CBB5-1A7AE6E9B69E}"/>
      <ac:txMk cp="619">
        <ac:context len="624" hash="1383971691"/>
      </ac:txMk>
    </ac:txMkLst>
    <p188:pos x="979714" y="2816678"/>
    <p188:txBody>
      <a:bodyPr/>
      <a:lstStyle/>
      <a:p>
        <a:r>
          <a:rPr lang="en-US"/>
          <a:t>This could fit in the sources of inspiration theme</a:t>
        </a:r>
      </a:p>
    </p188:txBody>
  </p188:cm>
  <p188:cm id="{EFF596B9-C3A8-45C3-811D-DCA3079EDA3E}" authorId="{95582667-6102-27E7-ED8E-01A166EB4B6B}" created="2023-07-30T15:19:22.217">
    <ac:txMkLst xmlns:ac="http://schemas.microsoft.com/office/drawing/2013/main/command">
      <pc:docMk xmlns:pc="http://schemas.microsoft.com/office/powerpoint/2013/main/command"/>
      <pc:sldMk xmlns:pc="http://schemas.microsoft.com/office/powerpoint/2013/main/command" cId="850904662" sldId="440"/>
      <ac:spMk id="7" creationId="{11AA2F14-6423-68AE-CBB5-1A7AE6E9B69E}"/>
      <ac:txMk cp="1">
        <ac:context len="624" hash="1383971691"/>
      </ac:txMk>
    </ac:txMkLst>
    <p188:pos x="1442357" y="762000"/>
    <p188:txBody>
      <a:bodyPr/>
      <a:lstStyle/>
      <a:p>
        <a:r>
          <a:rPr lang="en-US"/>
          <a:t>might not make it to this presentation</a:t>
        </a:r>
      </a:p>
    </p188:txBody>
  </p188:cm>
</p188:cmLst>
</file>

<file path=ppt/comments/modernComment_1BA_4ED30B9A.xml><?xml version="1.0" encoding="utf-8"?>
<p188:cmLst xmlns:a="http://schemas.openxmlformats.org/drawingml/2006/main" xmlns:r="http://schemas.openxmlformats.org/officeDocument/2006/relationships" xmlns:p188="http://schemas.microsoft.com/office/powerpoint/2018/8/main">
  <p188:cm id="{A619D68A-71A3-4340-911A-180F23F1B977}" authorId="{95582667-6102-27E7-ED8E-01A166EB4B6B}" status="resolved" created="2023-06-22T22:40:39.252" complete="100000">
    <ac:txMkLst xmlns:ac="http://schemas.microsoft.com/office/drawing/2013/main/command">
      <pc:docMk xmlns:pc="http://schemas.microsoft.com/office/powerpoint/2013/main/command"/>
      <pc:sldMk xmlns:pc="http://schemas.microsoft.com/office/powerpoint/2013/main/command" cId="1322453914" sldId="442"/>
      <ac:spMk id="7" creationId="{3E174092-82D3-44E0-8948-4096232ED0A7}"/>
      <ac:txMk cp="12">
        <ac:context len="13" hash="3469331983"/>
      </ac:txMk>
    </ac:txMkLst>
    <p188:pos x="5557344" y="170793"/>
    <p188:replyLst>
      <p188:reply id="{744CD009-FCB0-403F-8B01-CB051FBB751E}" authorId="{95582667-6102-27E7-ED8E-01A166EB4B6B}" created="2023-06-22T22:41:14.847">
        <p188:txBody>
          <a:bodyPr/>
          <a:lstStyle/>
          <a:p>
            <a:r>
              <a:rPr lang="en-US"/>
              <a:t>This slide also seems more like background thank purpose...</a:t>
            </a:r>
          </a:p>
        </p188:txBody>
      </p188:reply>
    </p188:replyLst>
    <p188:txBody>
      <a:bodyPr/>
      <a:lstStyle/>
      <a:p>
        <a:r>
          <a:rPr lang="en-US"/>
          <a:t>make sure you have consistency in font types</a:t>
        </a:r>
      </a:p>
    </p188:txBody>
  </p188:cm>
  <p188:cm id="{DCE156EA-75B9-465F-B55E-045466DBC03C}" authorId="{95582667-6102-27E7-ED8E-01A166EB4B6B}" created="2023-07-29T22:12:58.544">
    <ac:txMkLst xmlns:ac="http://schemas.microsoft.com/office/drawing/2013/main/command">
      <pc:docMk xmlns:pc="http://schemas.microsoft.com/office/powerpoint/2013/main/command"/>
      <pc:sldMk xmlns:pc="http://schemas.microsoft.com/office/powerpoint/2013/main/command" cId="1322453914" sldId="442"/>
      <ac:spMk id="2" creationId="{360BACC6-F096-24A6-057E-22A19CC36588}"/>
      <ac:txMk cp="0">
        <ac:context len="366" hash="2294464162"/>
      </ac:txMk>
    </ac:txMkLst>
    <p188:pos x="2286000" y="1150188"/>
    <p188:txBody>
      <a:bodyPr/>
      <a:lstStyle/>
      <a:p>
        <a:r>
          <a:rPr lang="en-US"/>
          <a:t>You may want to say ... fewer or less @jaysteel</a:t>
        </a:r>
      </a:p>
    </p188:txBody>
  </p188:cm>
  <p188:cm id="{966A7088-0192-49FB-807C-24AC413F4262}" authorId="{95582667-6102-27E7-ED8E-01A166EB4B6B}" created="2023-07-30T14:08:06.310">
    <ac:deMkLst xmlns:ac="http://schemas.microsoft.com/office/drawing/2013/main/command">
      <pc:docMk xmlns:pc="http://schemas.microsoft.com/office/powerpoint/2013/main/command"/>
      <pc:sldMk xmlns:pc="http://schemas.microsoft.com/office/powerpoint/2013/main/command" cId="1322453914" sldId="442"/>
      <ac:spMk id="2" creationId="{360BACC6-F096-24A6-057E-22A19CC36588}"/>
    </ac:deMkLst>
    <p188:txBody>
      <a:bodyPr/>
      <a:lstStyle/>
      <a:p>
        <a:r>
          <a:rPr lang="en-US"/>
          <a:t>Also, the first part of the first bullet point is a bit unclear... hat are they trying to say?</a:t>
        </a:r>
      </a:p>
    </p188:txBody>
  </p188:cm>
  <p188:cm id="{DE62BF8E-306B-4199-9247-213D2C1AE37A}" authorId="{89C261CF-1AD7-B9B8-6590-751E746B16A1}" created="2023-07-31T17:09:47.718">
    <ac:deMkLst xmlns:ac="http://schemas.microsoft.com/office/drawing/2013/main/command">
      <pc:docMk xmlns:pc="http://schemas.microsoft.com/office/powerpoint/2013/main/command"/>
      <pc:sldMk xmlns:pc="http://schemas.microsoft.com/office/powerpoint/2013/main/command" cId="1322453914" sldId="442"/>
      <ac:spMk id="2" creationId="{360BACC6-F096-24A6-057E-22A19CC36588}"/>
    </ac:deMkLst>
    <p188:txBody>
      <a:bodyPr/>
      <a:lstStyle/>
      <a:p>
        <a:r>
          <a:rPr lang="en-US"/>
          <a:t>A number of different things have been promoted to enhance STEM engagement including (blank) (citation)…
In order to address these challenges</a:t>
        </a:r>
      </a:p>
    </p188:txBody>
  </p188:cm>
</p188:cmLst>
</file>

<file path=ppt/comments/modernComment_1BD_60FBDF25.xml><?xml version="1.0" encoding="utf-8"?>
<p188:cmLst xmlns:a="http://schemas.openxmlformats.org/drawingml/2006/main" xmlns:r="http://schemas.openxmlformats.org/officeDocument/2006/relationships" xmlns:p188="http://schemas.microsoft.com/office/powerpoint/2018/8/main">
  <p188:cm id="{F632FF8C-069C-4404-A511-7A9C4A23B3C2}" authorId="{95582667-6102-27E7-ED8E-01A166EB4B6B}" status="resolved" created="2023-07-30T15:10:59.048" complete="100000">
    <ac:txMkLst xmlns:ac="http://schemas.microsoft.com/office/drawing/2013/main/command">
      <pc:docMk xmlns:pc="http://schemas.microsoft.com/office/powerpoint/2013/main/command"/>
      <pc:sldMk xmlns:pc="http://schemas.microsoft.com/office/powerpoint/2013/main/command" cId="1627119397" sldId="445"/>
      <ac:spMk id="2" creationId="{C0139EA7-0EC9-7BB3-7FAF-4AA1F7C712C8}"/>
      <ac:txMk cp="0" len="13">
        <ac:context len="15" hash="3182416144"/>
      </ac:txMk>
    </ac:txMkLst>
    <p188:pos x="3333750" y="231321"/>
    <p188:txBody>
      <a:bodyPr/>
      <a:lstStyle/>
      <a:p>
        <a:r>
          <a:rPr lang="en-US"/>
          <a:t>Move to the methods section</a:t>
        </a:r>
      </a:p>
    </p188:txBody>
  </p188:cm>
</p188:cmLst>
</file>

<file path=ppt/comments/modernComment_1BE_8476A5EE.xml><?xml version="1.0" encoding="utf-8"?>
<p188:cmLst xmlns:a="http://schemas.openxmlformats.org/drawingml/2006/main" xmlns:r="http://schemas.openxmlformats.org/officeDocument/2006/relationships" xmlns:p188="http://schemas.microsoft.com/office/powerpoint/2018/8/main">
  <p188:cm id="{9B0C360F-2573-4A12-97A7-84CCBE10472A}" authorId="{95582667-6102-27E7-ED8E-01A166EB4B6B}" status="resolved" created="2023-07-30T15:21:23.080" complete="100000">
    <pc:sldMkLst xmlns:pc="http://schemas.microsoft.com/office/powerpoint/2013/main/command">
      <pc:docMk/>
      <pc:sldMk cId="2530624716" sldId="434"/>
    </pc:sldMkLst>
    <p188:replyLst>
      <p188:reply id="{5DA58094-0BB0-426E-898C-277AE2BA1485}" authorId="{95582667-6102-27E7-ED8E-01A166EB4B6B}" created="2023-07-30T15:21:32.533">
        <p188:txBody>
          <a:bodyPr/>
          <a:lstStyle/>
          <a:p>
            <a:r>
              <a:rPr lang="en-US"/>
              <a:t>Slide not needed</a:t>
            </a:r>
          </a:p>
        </p188:txBody>
      </p188:reply>
    </p188:replyLst>
    <p188:txBody>
      <a:bodyPr/>
      <a:lstStyle/>
      <a:p>
        <a:r>
          <a:rPr lang="en-US"/>
          <a:t>Not needed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7/29/2023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39</a:t>
            </a:fld>
            <a:endParaRPr lang="en-US"/>
          </a:p>
        </p:txBody>
      </p:sp>
    </p:spTree>
    <p:extLst>
      <p:ext uri="{BB962C8B-B14F-4D97-AF65-F5344CB8AC3E}">
        <p14:creationId xmlns:p14="http://schemas.microsoft.com/office/powerpoint/2010/main" val="3366644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55550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145067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104220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26356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29</a:t>
            </a:fld>
            <a:endParaRPr lang="en-US"/>
          </a:p>
        </p:txBody>
      </p:sp>
    </p:spTree>
    <p:extLst>
      <p:ext uri="{BB962C8B-B14F-4D97-AF65-F5344CB8AC3E}">
        <p14:creationId xmlns:p14="http://schemas.microsoft.com/office/powerpoint/2010/main" val="3043253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32</a:t>
            </a:fld>
            <a:endParaRPr lang="en-US"/>
          </a:p>
        </p:txBody>
      </p:sp>
    </p:spTree>
    <p:extLst>
      <p:ext uri="{BB962C8B-B14F-4D97-AF65-F5344CB8AC3E}">
        <p14:creationId xmlns:p14="http://schemas.microsoft.com/office/powerpoint/2010/main" val="584140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BD_60FBDF2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B5_BD46473A.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AE_EA621C6C.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80_80ADFE9D.xml"/><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B8_32B7C65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A9_4125FD0E.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i.org/10.7771/2157-9288.1308"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02/tea.20237" TargetMode="External"/><Relationship Id="rId2" Type="http://schemas.openxmlformats.org/officeDocument/2006/relationships/hyperlink" Target="https://doi.org/10.1177/0261927X211030674" TargetMode="External"/><Relationship Id="rId1" Type="http://schemas.openxmlformats.org/officeDocument/2006/relationships/slideLayout" Target="../slideLayouts/slideLayout6.xml"/><Relationship Id="rId5" Type="http://schemas.openxmlformats.org/officeDocument/2006/relationships/hyperlink" Target="https://doi.org/10.1615/jwomenminorscieneng.2023043075" TargetMode="External"/><Relationship Id="rId4" Type="http://schemas.openxmlformats.org/officeDocument/2006/relationships/hyperlink" Target="https://doi.org/10.7771/2157-9288.131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mailto:jmsteele@uh.edu" TargetMode="Externa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88_49444C59.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microsoft.com/office/2018/10/relationships/comments" Target="../comments/modernComment_190_C9ECF41E.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microsoft.com/office/2018/10/relationships/comments" Target="../comments/modernComment_1BE_8476A5EE.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BA_4ED30B9A.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microsoft.com/office/2018/10/relationships/comments" Target="../comments/modernComment_1AD_F09D6E5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B4_9FAD6DD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9C_EBBBFB1A.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471166" y="289043"/>
            <a:ext cx="6320447" cy="2384898"/>
          </a:xfrm>
        </p:spPr>
        <p:txBody>
          <a:bodyPr anchor="b" anchorCtr="0">
            <a:normAutofit/>
          </a:bodyPr>
          <a:lstStyle/>
          <a:p>
            <a:pPr algn="ctr"/>
            <a:r>
              <a:rPr lang="en-US"/>
              <a:t>Nurturing STEM Pathways:</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5986975"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6892955" y="5211531"/>
            <a:ext cx="4362693" cy="1051085"/>
          </a:xfrm>
        </p:spPr>
        <p:txBody>
          <a:bodyPr vert="horz" wrap="square" lIns="0" tIns="0" rIns="0" bIns="0" rtlCol="0" anchor="t">
            <a:normAutofit/>
          </a:bodyPr>
          <a:lstStyle/>
          <a:p>
            <a:pPr algn="ctr"/>
            <a:r>
              <a:rPr lang="en-US" sz="2400" b="1" dirty="0"/>
              <a:t>Jaiah Steele</a:t>
            </a:r>
          </a:p>
          <a:p>
            <a:pPr algn="ctr"/>
            <a:r>
              <a:rPr lang="en-US" sz="2400" b="1" dirty="0">
                <a:solidFill>
                  <a:srgbClr val="FFFFFF">
                    <a:alpha val="60000"/>
                  </a:srgbClr>
                </a:solidFill>
              </a:rPr>
              <a:t>August 1, 2023</a:t>
            </a:r>
          </a:p>
        </p:txBody>
      </p:sp>
      <p:sp>
        <p:nvSpPr>
          <p:cNvPr id="4" name="TextBox 3">
            <a:extLst>
              <a:ext uri="{FF2B5EF4-FFF2-40B4-BE49-F238E27FC236}">
                <a16:creationId xmlns:a16="http://schemas.microsoft.com/office/drawing/2014/main" id="{7945C549-3F67-FA02-E4B0-CE29CD71871A}"/>
              </a:ext>
            </a:extLst>
          </p:cNvPr>
          <p:cNvSpPr txBox="1"/>
          <p:nvPr/>
        </p:nvSpPr>
        <p:spPr>
          <a:xfrm>
            <a:off x="6222619" y="3168323"/>
            <a:ext cx="5509204" cy="830997"/>
          </a:xfrm>
          <a:prstGeom prst="rect">
            <a:avLst/>
          </a:prstGeom>
          <a:noFill/>
        </p:spPr>
        <p:txBody>
          <a:bodyPr wrap="square" lIns="91440" tIns="45720" rIns="91440" bIns="45720" rtlCol="0" anchor="t">
            <a:spAutoFit/>
          </a:bodyPr>
          <a:lstStyle/>
          <a:p>
            <a:pPr algn="ctr"/>
            <a:r>
              <a:rPr lang="en-US" sz="2400">
                <a:latin typeface="+mj-lt"/>
              </a:rPr>
              <a:t>Investigating </a:t>
            </a:r>
            <a:r>
              <a:rPr lang="en-US" sz="2400" dirty="0">
                <a:latin typeface="+mj-lt"/>
              </a:rPr>
              <a:t>STEM Engagement </a:t>
            </a:r>
            <a:r>
              <a:rPr lang="en-US" sz="2400">
                <a:latin typeface="+mj-lt"/>
              </a:rPr>
              <a:t>of Young Men of Color</a:t>
            </a:r>
          </a:p>
        </p:txBody>
      </p:sp>
      <p:pic>
        <p:nvPicPr>
          <p:cNvPr id="5" name="Picture 5" descr="A white background with red text&#10;&#10;Description automatically generated">
            <a:extLst>
              <a:ext uri="{FF2B5EF4-FFF2-40B4-BE49-F238E27FC236}">
                <a16:creationId xmlns:a16="http://schemas.microsoft.com/office/drawing/2014/main" id="{F474E22C-706B-8CAA-B75F-CB23FEFAC040}"/>
              </a:ext>
            </a:extLst>
          </p:cNvPr>
          <p:cNvPicPr>
            <a:picLocks noChangeAspect="1"/>
          </p:cNvPicPr>
          <p:nvPr/>
        </p:nvPicPr>
        <p:blipFill>
          <a:blip r:embed="rId4"/>
          <a:stretch>
            <a:fillRect/>
          </a:stretch>
        </p:blipFill>
        <p:spPr>
          <a:xfrm>
            <a:off x="82062" y="5007094"/>
            <a:ext cx="3352800" cy="1755780"/>
          </a:xfrm>
          <a:prstGeom prst="rect">
            <a:avLst/>
          </a:prstGeom>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2572933" y="176394"/>
            <a:ext cx="7046134" cy="1332000"/>
          </a:xfrm>
        </p:spPr>
        <p:txBody>
          <a:bodyPr/>
          <a:lstStyle/>
          <a:p>
            <a:r>
              <a:rPr lang="en-US" dirty="0"/>
              <a:t>Methods – Data Collection</a:t>
            </a:r>
          </a:p>
        </p:txBody>
      </p:sp>
      <p:sp>
        <p:nvSpPr>
          <p:cNvPr id="3" name="Content Placeholder 2">
            <a:extLst>
              <a:ext uri="{FF2B5EF4-FFF2-40B4-BE49-F238E27FC236}">
                <a16:creationId xmlns:a16="http://schemas.microsoft.com/office/drawing/2014/main" id="{97A446E9-8C22-B83F-0FFF-09DD370BF78F}"/>
              </a:ext>
            </a:extLst>
          </p:cNvPr>
          <p:cNvSpPr>
            <a:spLocks noGrp="1"/>
          </p:cNvSpPr>
          <p:nvPr>
            <p:ph idx="1"/>
          </p:nvPr>
        </p:nvSpPr>
        <p:spPr>
          <a:xfrm>
            <a:off x="351571" y="1075403"/>
            <a:ext cx="11289566" cy="4926264"/>
          </a:xfrm>
        </p:spPr>
        <p:txBody>
          <a:bodyPr vert="horz" wrap="square" lIns="0" tIns="0" rIns="0" bIns="0" rtlCol="0" anchor="t">
            <a:noAutofit/>
          </a:bodyPr>
          <a:lstStyle/>
          <a:p>
            <a:pPr>
              <a:spcBef>
                <a:spcPts val="0"/>
              </a:spcBef>
              <a:spcAft>
                <a:spcPts val="0"/>
              </a:spcAft>
            </a:pPr>
            <a:r>
              <a:rPr lang="en-US" sz="3100" dirty="0">
                <a:solidFill>
                  <a:srgbClr val="FFFFFF"/>
                </a:solidFill>
                <a:latin typeface="+mj-lt"/>
              </a:rPr>
              <a:t>Qualitative approach (semi-structured interviews)</a:t>
            </a:r>
            <a:endParaRPr lang="en-US" sz="3100" dirty="0">
              <a:solidFill>
                <a:srgbClr val="FFFFFF">
                  <a:alpha val="60000"/>
                </a:srgbClr>
              </a:solidFill>
            </a:endParaRPr>
          </a:p>
          <a:p>
            <a:pPr>
              <a:spcBef>
                <a:spcPts val="0"/>
              </a:spcBef>
              <a:spcAft>
                <a:spcPts val="0"/>
              </a:spcAft>
            </a:pPr>
            <a:r>
              <a:rPr lang="en-US" sz="3100" dirty="0">
                <a:solidFill>
                  <a:srgbClr val="FFFFFF"/>
                </a:solidFill>
                <a:latin typeface="+mj-lt"/>
              </a:rPr>
              <a:t>Recruitment email sent out to past SEBA participants' parents</a:t>
            </a:r>
          </a:p>
          <a:p>
            <a:pPr>
              <a:spcBef>
                <a:spcPts val="0"/>
              </a:spcBef>
              <a:spcAft>
                <a:spcPts val="0"/>
              </a:spcAft>
            </a:pPr>
            <a:r>
              <a:rPr lang="en-US" sz="3100" dirty="0">
                <a:solidFill>
                  <a:srgbClr val="FFFFFF"/>
                </a:solidFill>
                <a:latin typeface="+mj-lt"/>
              </a:rPr>
              <a:t>Demographic Information collected from previous participants' applications (e.g., race/ethnicity &amp; current attending school grade)</a:t>
            </a:r>
          </a:p>
          <a:p>
            <a:pPr>
              <a:spcBef>
                <a:spcPts val="0"/>
              </a:spcBef>
              <a:spcAft>
                <a:spcPts val="0"/>
              </a:spcAft>
            </a:pPr>
            <a:r>
              <a:rPr lang="en-US" sz="3100" dirty="0">
                <a:solidFill>
                  <a:srgbClr val="FFFFFF"/>
                </a:solidFill>
                <a:latin typeface="+mj-lt"/>
              </a:rPr>
              <a:t>Rapport established by meeting participants parents beforehand</a:t>
            </a:r>
          </a:p>
          <a:p>
            <a:pPr>
              <a:spcBef>
                <a:spcPts val="0"/>
              </a:spcBef>
              <a:spcAft>
                <a:spcPts val="0"/>
              </a:spcAft>
            </a:pPr>
            <a:r>
              <a:rPr lang="en-US" sz="3100" dirty="0">
                <a:solidFill>
                  <a:srgbClr val="FFFFFF"/>
                </a:solidFill>
                <a:latin typeface="+mj-lt"/>
              </a:rPr>
              <a:t>Interview recorded and transcribed by external transcription service</a:t>
            </a:r>
            <a:endParaRPr lang="en-US" sz="3100" dirty="0">
              <a:solidFill>
                <a:srgbClr val="FFFFFF">
                  <a:alpha val="60000"/>
                </a:srgbClr>
              </a:solidFill>
              <a:latin typeface="Gill Sans MT"/>
            </a:endParaRPr>
          </a:p>
          <a:p>
            <a:pPr>
              <a:spcBef>
                <a:spcPts val="0"/>
              </a:spcBef>
              <a:spcAft>
                <a:spcPts val="0"/>
              </a:spcAft>
            </a:pPr>
            <a:r>
              <a:rPr lang="en-US" sz="3100" dirty="0">
                <a:solidFill>
                  <a:srgbClr val="FFFFFF"/>
                </a:solidFill>
                <a:latin typeface="Walbaum Display"/>
              </a:rPr>
              <a:t>Analyzed using an Interpretative Phenomenological Analysis Approach (Smith &amp; Nizza, 2022)</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10</a:t>
            </a:fld>
            <a:endParaRPr lang="en-US"/>
          </a:p>
        </p:txBody>
      </p:sp>
      <p:cxnSp>
        <p:nvCxnSpPr>
          <p:cNvPr id="4" name="Straight Connector 3">
            <a:extLst>
              <a:ext uri="{FF2B5EF4-FFF2-40B4-BE49-F238E27FC236}">
                <a16:creationId xmlns:a16="http://schemas.microsoft.com/office/drawing/2014/main" id="{2AFFF364-0592-21B2-AB5A-871CE1BC79D8}"/>
              </a:ext>
            </a:extLst>
          </p:cNvPr>
          <p:cNvCxnSpPr>
            <a:cxnSpLocks/>
          </p:cNvCxnSpPr>
          <p:nvPr/>
        </p:nvCxnSpPr>
        <p:spPr>
          <a:xfrm>
            <a:off x="649857" y="917992"/>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552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AB4AD-4BD6-C38C-0F73-DEE0CE69BBF8}"/>
              </a:ext>
            </a:extLst>
          </p:cNvPr>
          <p:cNvSpPr>
            <a:spLocks noGrp="1"/>
          </p:cNvSpPr>
          <p:nvPr>
            <p:ph idx="1"/>
          </p:nvPr>
        </p:nvSpPr>
        <p:spPr>
          <a:xfrm>
            <a:off x="593977" y="196900"/>
            <a:ext cx="10919805" cy="730423"/>
          </a:xfrm>
        </p:spPr>
        <p:txBody>
          <a:bodyPr vert="horz" wrap="square" lIns="0" tIns="0" rIns="0" bIns="0" rtlCol="0" anchor="t">
            <a:noAutofit/>
          </a:bodyPr>
          <a:lstStyle/>
          <a:p>
            <a:pPr marL="0" indent="0" algn="ctr">
              <a:lnSpc>
                <a:spcPct val="100000"/>
              </a:lnSpc>
              <a:buNone/>
            </a:pPr>
            <a:r>
              <a:rPr lang="en-US" sz="4000" dirty="0">
                <a:solidFill>
                  <a:schemeClr val="tx1"/>
                </a:solidFill>
                <a:latin typeface="+mj-lt"/>
              </a:rPr>
              <a:t>Semi-Structure Protocol</a:t>
            </a:r>
          </a:p>
          <a:p>
            <a:pPr marL="0" indent="0">
              <a:lnSpc>
                <a:spcPct val="100000"/>
              </a:lnSpc>
              <a:buNone/>
            </a:pPr>
            <a:br>
              <a:rPr lang="en-US" sz="4000" b="0" dirty="0">
                <a:effectLst/>
              </a:rPr>
            </a:br>
            <a:endParaRPr lang="en-US" sz="4000" dirty="0"/>
          </a:p>
        </p:txBody>
      </p:sp>
      <p:sp>
        <p:nvSpPr>
          <p:cNvPr id="6" name="Slide Number Placeholder 5">
            <a:extLst>
              <a:ext uri="{FF2B5EF4-FFF2-40B4-BE49-F238E27FC236}">
                <a16:creationId xmlns:a16="http://schemas.microsoft.com/office/drawing/2014/main" id="{F41FEEDC-EA88-B7B5-5356-BCAFF2945077}"/>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2" name="TextBox 1">
            <a:extLst>
              <a:ext uri="{FF2B5EF4-FFF2-40B4-BE49-F238E27FC236}">
                <a16:creationId xmlns:a16="http://schemas.microsoft.com/office/drawing/2014/main" id="{233A5DE7-8548-8682-F0C0-F6B015269035}"/>
              </a:ext>
            </a:extLst>
          </p:cNvPr>
          <p:cNvSpPr txBox="1"/>
          <p:nvPr/>
        </p:nvSpPr>
        <p:spPr>
          <a:xfrm>
            <a:off x="716817" y="1212779"/>
            <a:ext cx="10674126" cy="4278094"/>
          </a:xfrm>
          <a:prstGeom prst="rect">
            <a:avLst/>
          </a:prstGeom>
          <a:noFill/>
        </p:spPr>
        <p:txBody>
          <a:bodyPr wrap="square" lIns="91440" tIns="45720" rIns="91440" bIns="45720" rtlCol="0" anchor="t">
            <a:spAutoFit/>
          </a:bodyPr>
          <a:lstStyle/>
          <a:p>
            <a:pPr marL="342900" indent="-342900">
              <a:buFont typeface="Arial"/>
              <a:buChar char="•"/>
            </a:pPr>
            <a:r>
              <a:rPr lang="en-US" sz="2400" dirty="0">
                <a:latin typeface="+mj-lt"/>
              </a:rPr>
              <a:t>Consisted of introductory question and body questions</a:t>
            </a:r>
            <a:endParaRPr lang="en-US" sz="2400" dirty="0">
              <a:latin typeface="Gill Sans MT"/>
            </a:endParaRPr>
          </a:p>
          <a:p>
            <a:pPr marL="342900" indent="-342900">
              <a:buFont typeface="Arial"/>
              <a:buChar char="•"/>
            </a:pPr>
            <a:r>
              <a:rPr lang="en-US" sz="2400" dirty="0">
                <a:latin typeface="+mj-lt"/>
              </a:rPr>
              <a:t>Introductory questions (e.g., demographic info – age, high school, ethnicity etc.)</a:t>
            </a:r>
            <a:endParaRPr lang="en-US" sz="2400" dirty="0">
              <a:latin typeface="Gill Sans MT"/>
            </a:endParaRPr>
          </a:p>
          <a:p>
            <a:pPr marL="342900" indent="-342900">
              <a:buFont typeface="Arial"/>
              <a:buChar char="•"/>
            </a:pPr>
            <a:r>
              <a:rPr lang="en-US" sz="2400" dirty="0">
                <a:latin typeface="+mj-lt"/>
              </a:rPr>
              <a:t>Body questions (e.g., to participants' aspirations, inspirations, and current relationships with STEM). </a:t>
            </a:r>
            <a:endParaRPr lang="en-US" sz="2400" dirty="0">
              <a:latin typeface="Gill Sans MT"/>
            </a:endParaRPr>
          </a:p>
          <a:p>
            <a:pPr marL="342900" indent="-342900">
              <a:buFont typeface="Arial"/>
              <a:buChar char="•"/>
            </a:pPr>
            <a:r>
              <a:rPr lang="en-US" sz="2400" dirty="0">
                <a:latin typeface="+mj-lt"/>
              </a:rPr>
              <a:t>Questions such as: </a:t>
            </a:r>
            <a:endParaRPr lang="en-US" dirty="0">
              <a:latin typeface="Gill Sans MT"/>
            </a:endParaRPr>
          </a:p>
          <a:p>
            <a:pPr marL="800100" lvl="1" indent="-342900">
              <a:buFont typeface="Arial"/>
              <a:buChar char="•"/>
            </a:pPr>
            <a:r>
              <a:rPr lang="en-US" sz="2200" b="0" i="1" u="none" strike="noStrike" dirty="0">
                <a:effectLst/>
                <a:latin typeface="+mj-lt"/>
              </a:rPr>
              <a:t>What are your future career goals, and are you planning to attend university? If so, why?</a:t>
            </a:r>
            <a:endParaRPr lang="en-US" sz="2200" dirty="0">
              <a:latin typeface="Gill Sans MT"/>
            </a:endParaRPr>
          </a:p>
          <a:p>
            <a:pPr marL="800100" lvl="1" indent="-342900">
              <a:buFont typeface="Arial"/>
              <a:buChar char="•"/>
            </a:pPr>
            <a:r>
              <a:rPr lang="en-US" sz="2200" b="0" i="1" u="none" strike="noStrike" dirty="0">
                <a:effectLst/>
                <a:latin typeface="+mj-lt"/>
              </a:rPr>
              <a:t>How have your parents and family supported your academic endeavors, particularly in STEM?</a:t>
            </a:r>
            <a:endParaRPr lang="en-US" sz="2200" dirty="0">
              <a:latin typeface="+mj-lt"/>
            </a:endParaRPr>
          </a:p>
          <a:p>
            <a:pPr marL="800100" lvl="1" indent="-342900">
              <a:buFont typeface="Arial"/>
              <a:buChar char="•"/>
            </a:pPr>
            <a:r>
              <a:rPr lang="en-US" sz="2200" b="0" i="1" u="none" strike="noStrike" dirty="0">
                <a:effectLst/>
                <a:latin typeface="+mj-lt"/>
              </a:rPr>
              <a:t>Outside of your family, who had the largest impact on your academic journey?</a:t>
            </a:r>
            <a:br>
              <a:rPr lang="en-US" sz="2400" b="0" i="1" u="none" strike="noStrike" dirty="0">
                <a:solidFill>
                  <a:schemeClr val="tx1"/>
                </a:solidFill>
                <a:effectLst/>
                <a:latin typeface="+mj-lt"/>
              </a:rPr>
            </a:br>
            <a:endParaRPr lang="en-US" dirty="0"/>
          </a:p>
        </p:txBody>
      </p:sp>
      <p:cxnSp>
        <p:nvCxnSpPr>
          <p:cNvPr id="4" name="Straight Connector 3">
            <a:extLst>
              <a:ext uri="{FF2B5EF4-FFF2-40B4-BE49-F238E27FC236}">
                <a16:creationId xmlns:a16="http://schemas.microsoft.com/office/drawing/2014/main" id="{926DFE7D-A768-E6DC-0854-AE8999FDA56F}"/>
              </a:ext>
            </a:extLst>
          </p:cNvPr>
          <p:cNvCxnSpPr>
            <a:cxnSpLocks/>
          </p:cNvCxnSpPr>
          <p:nvPr/>
        </p:nvCxnSpPr>
        <p:spPr>
          <a:xfrm>
            <a:off x="649857" y="917992"/>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664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482826" y="181882"/>
            <a:ext cx="11091600" cy="1332000"/>
          </a:xfrm>
        </p:spPr>
        <p:txBody>
          <a:bodyPr/>
          <a:lstStyle/>
          <a:p>
            <a:pPr algn="ctr"/>
            <a:r>
              <a:rPr lang="en-US"/>
              <a:t>Interpretive Phenomenological</a:t>
            </a:r>
            <a:r>
              <a:rPr lang="en-US" dirty="0">
                <a:solidFill>
                  <a:srgbClr val="FFFFFF"/>
                </a:solidFill>
                <a:latin typeface="Walbaum Display"/>
              </a:rPr>
              <a:t> Analysis</a:t>
            </a:r>
            <a:endParaRPr lang="en-US"/>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360816" y="1511374"/>
            <a:ext cx="11619770" cy="4832092"/>
          </a:xfrm>
          <a:prstGeom prst="rect">
            <a:avLst/>
          </a:prstGeom>
          <a:noFill/>
        </p:spPr>
        <p:txBody>
          <a:bodyPr wrap="square" lIns="91440" tIns="45720" rIns="91440" bIns="45720" rtlCol="0" anchor="t">
            <a:spAutoFit/>
          </a:bodyPr>
          <a:lstStyle/>
          <a:p>
            <a:r>
              <a:rPr lang="en-US" sz="2800" dirty="0">
                <a:latin typeface="+mj-lt"/>
              </a:rPr>
              <a:t>“IPA is a method designed to understand people’s lived experience and how they make sense of it in the context of their personal and social worlds” (Smith et al., 2009)</a:t>
            </a:r>
          </a:p>
          <a:p>
            <a:r>
              <a:rPr lang="en-US" sz="2800" u="sng" dirty="0">
                <a:latin typeface="+mj-lt"/>
              </a:rPr>
              <a:t>Iterative Process</a:t>
            </a:r>
          </a:p>
          <a:p>
            <a:pPr marL="285750" indent="-285750">
              <a:buFont typeface="Arial" panose="020B0604020202020204" pitchFamily="34" charset="0"/>
              <a:buChar char="•"/>
            </a:pPr>
            <a:r>
              <a:rPr lang="en-US" sz="2800" dirty="0">
                <a:latin typeface="+mj-lt"/>
              </a:rPr>
              <a:t>Reading &amp; re-reading and Exploratory Notes</a:t>
            </a:r>
          </a:p>
          <a:p>
            <a:pPr marL="285750" indent="-285750">
              <a:buFont typeface="Arial" panose="020B0604020202020204" pitchFamily="34" charset="0"/>
              <a:buChar char="•"/>
            </a:pPr>
            <a:r>
              <a:rPr lang="en-US" sz="2800" dirty="0">
                <a:latin typeface="+mj-lt"/>
              </a:rPr>
              <a:t>Formulating Experiential Statements</a:t>
            </a:r>
          </a:p>
          <a:p>
            <a:pPr marL="285750" indent="-285750">
              <a:buFont typeface="Arial" panose="020B0604020202020204" pitchFamily="34" charset="0"/>
              <a:buChar char="•"/>
            </a:pPr>
            <a:r>
              <a:rPr lang="en-US" sz="2800" dirty="0">
                <a:latin typeface="+mj-lt"/>
              </a:rPr>
              <a:t>Finding Connections</a:t>
            </a:r>
          </a:p>
          <a:p>
            <a:pPr marL="285750" indent="-285750">
              <a:buFont typeface="Arial" panose="020B0604020202020204" pitchFamily="34" charset="0"/>
              <a:buChar char="•"/>
            </a:pPr>
            <a:r>
              <a:rPr lang="en-US" sz="2800" dirty="0">
                <a:latin typeface="+mj-lt"/>
              </a:rPr>
              <a:t>Clustering Experiential Statements</a:t>
            </a:r>
          </a:p>
          <a:p>
            <a:pPr marL="285750" indent="-285750">
              <a:buFont typeface="Arial" panose="020B0604020202020204" pitchFamily="34" charset="0"/>
              <a:buChar char="•"/>
            </a:pPr>
            <a:r>
              <a:rPr lang="en-US" sz="2800" dirty="0">
                <a:latin typeface="+mj-lt"/>
              </a:rPr>
              <a:t>Compiling Personal Experiential Themes</a:t>
            </a:r>
          </a:p>
          <a:p>
            <a:pPr marL="285750" indent="-285750">
              <a:buFont typeface="Arial" panose="020B0604020202020204" pitchFamily="34" charset="0"/>
              <a:buChar char="•"/>
            </a:pPr>
            <a:r>
              <a:rPr lang="en-US" sz="2800" dirty="0">
                <a:latin typeface="+mj-lt"/>
              </a:rPr>
              <a:t>Grouping Experiential Themes (single cases)</a:t>
            </a:r>
          </a:p>
          <a:p>
            <a:pPr marL="285750" indent="-285750">
              <a:buFont typeface="Arial" panose="020B0604020202020204" pitchFamily="34" charset="0"/>
              <a:buChar char="•"/>
            </a:pPr>
            <a:r>
              <a:rPr lang="en-US" sz="2800" dirty="0">
                <a:latin typeface="+mj-lt"/>
              </a:rPr>
              <a:t>Move to cross case analysis --&gt; Group Themes</a:t>
            </a:r>
          </a:p>
        </p:txBody>
      </p:sp>
      <p:sp>
        <p:nvSpPr>
          <p:cNvPr id="8" name="TextBox 7">
            <a:extLst>
              <a:ext uri="{FF2B5EF4-FFF2-40B4-BE49-F238E27FC236}">
                <a16:creationId xmlns:a16="http://schemas.microsoft.com/office/drawing/2014/main" id="{8390013E-3E1B-50EA-B1C8-A8F782801B7F}"/>
              </a:ext>
            </a:extLst>
          </p:cNvPr>
          <p:cNvSpPr txBox="1"/>
          <p:nvPr/>
        </p:nvSpPr>
        <p:spPr>
          <a:xfrm>
            <a:off x="4436882" y="793454"/>
            <a:ext cx="3318235" cy="369332"/>
          </a:xfrm>
          <a:prstGeom prst="rect">
            <a:avLst/>
          </a:prstGeom>
          <a:noFill/>
        </p:spPr>
        <p:txBody>
          <a:bodyPr wrap="square" rtlCol="0">
            <a:spAutoFit/>
          </a:bodyPr>
          <a:lstStyle/>
          <a:p>
            <a:r>
              <a:rPr lang="en-US" dirty="0">
                <a:latin typeface="+mj-lt"/>
              </a:rPr>
              <a:t>(Smith &amp; Nizza, 2022)</a:t>
            </a:r>
          </a:p>
        </p:txBody>
      </p:sp>
      <p:cxnSp>
        <p:nvCxnSpPr>
          <p:cNvPr id="3" name="Straight Connector 2">
            <a:extLst>
              <a:ext uri="{FF2B5EF4-FFF2-40B4-BE49-F238E27FC236}">
                <a16:creationId xmlns:a16="http://schemas.microsoft.com/office/drawing/2014/main" id="{76F849CD-0DDE-305D-B547-728DD928BCE5}"/>
              </a:ext>
            </a:extLst>
          </p:cNvPr>
          <p:cNvCxnSpPr>
            <a:cxnSpLocks/>
          </p:cNvCxnSpPr>
          <p:nvPr/>
        </p:nvCxnSpPr>
        <p:spPr>
          <a:xfrm>
            <a:off x="670638" y="1162786"/>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923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50863" y="250226"/>
            <a:ext cx="11091600" cy="978215"/>
          </a:xfrm>
        </p:spPr>
        <p:txBody>
          <a:bodyPr/>
          <a:lstStyle/>
          <a:p>
            <a:pPr algn="ctr"/>
            <a:r>
              <a:rPr lang="en-US" dirty="0"/>
              <a:t>Positionality</a:t>
            </a:r>
            <a:br>
              <a:rPr lang="en-US" dirty="0"/>
            </a:br>
            <a:endParaRPr lang="en-US" dirty="0"/>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3" name="TextBox 2">
            <a:extLst>
              <a:ext uri="{FF2B5EF4-FFF2-40B4-BE49-F238E27FC236}">
                <a16:creationId xmlns:a16="http://schemas.microsoft.com/office/drawing/2014/main" id="{D9F7DAED-84D2-FE77-CE82-B9DCB5BAFB6E}"/>
              </a:ext>
            </a:extLst>
          </p:cNvPr>
          <p:cNvSpPr txBox="1"/>
          <p:nvPr/>
        </p:nvSpPr>
        <p:spPr>
          <a:xfrm>
            <a:off x="195752" y="1529390"/>
            <a:ext cx="11003544" cy="4247317"/>
          </a:xfrm>
          <a:prstGeom prst="rect">
            <a:avLst/>
          </a:prstGeom>
          <a:noFill/>
        </p:spPr>
        <p:txBody>
          <a:bodyPr wrap="square" lIns="91440" tIns="45720" rIns="91440" bIns="45720" rtlCol="0" anchor="t">
            <a:spAutoFit/>
          </a:bodyPr>
          <a:lstStyle/>
          <a:p>
            <a:pPr marL="742950" lvl="1" indent="-285750">
              <a:buFont typeface="Arial" panose="020B0604020202020204" pitchFamily="34" charset="0"/>
              <a:buChar char="•"/>
            </a:pPr>
            <a:r>
              <a:rPr lang="en-US" sz="2800" dirty="0">
                <a:latin typeface="+mj-lt"/>
              </a:rPr>
              <a:t>The primary author of this study is a mixed-race male and an engineering student</a:t>
            </a:r>
            <a:endParaRPr lang="en-US" dirty="0"/>
          </a:p>
          <a:p>
            <a:pPr marL="742950" lvl="1" indent="-285750">
              <a:buFont typeface="Arial" panose="020B0604020202020204" pitchFamily="34" charset="0"/>
              <a:buChar char="•"/>
            </a:pPr>
            <a:r>
              <a:rPr lang="en-US" sz="2800" dirty="0">
                <a:latin typeface="+mj-lt"/>
              </a:rPr>
              <a:t>Outsider to the St. Elmo Brady STEM program</a:t>
            </a:r>
            <a:endParaRPr lang="en-US" dirty="0"/>
          </a:p>
          <a:p>
            <a:pPr marL="742950" lvl="1" indent="-285750">
              <a:buFont typeface="Arial" panose="020B0604020202020204" pitchFamily="34" charset="0"/>
              <a:buChar char="•"/>
            </a:pPr>
            <a:r>
              <a:rPr lang="en-US" sz="2800" dirty="0">
                <a:latin typeface="+mj-lt"/>
              </a:rPr>
              <a:t>All collaborators have obtained and/or seeking a degree in engineering</a:t>
            </a:r>
          </a:p>
          <a:p>
            <a:pPr marL="742950" lvl="1" indent="-285750">
              <a:buFont typeface="Arial" panose="020B0604020202020204" pitchFamily="34" charset="0"/>
              <a:buChar char="•"/>
            </a:pPr>
            <a:r>
              <a:rPr lang="en-US" sz="2800" dirty="0">
                <a:latin typeface="+mj-lt"/>
              </a:rPr>
              <a:t>Shared identities of race, ethnicity and culture allowed for rapport building and insider perspective during data analysis (Bernal,  1998; Green, </a:t>
            </a:r>
            <a:r>
              <a:rPr lang="en-US" sz="2800" dirty="0" err="1">
                <a:latin typeface="+mj-lt"/>
              </a:rPr>
              <a:t>Crewswell</a:t>
            </a:r>
            <a:r>
              <a:rPr lang="en-US" sz="2800" dirty="0">
                <a:latin typeface="+mj-lt"/>
              </a:rPr>
              <a:t>, Shope, &amp; Clark, 2007; Warren &amp; Vincent, 2001)</a:t>
            </a:r>
          </a:p>
          <a:p>
            <a:pPr marL="742950" lvl="1"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49F435FA-506E-F007-A54B-5450F33B3EC9}"/>
              </a:ext>
            </a:extLst>
          </p:cNvPr>
          <p:cNvCxnSpPr>
            <a:cxnSpLocks/>
          </p:cNvCxnSpPr>
          <p:nvPr/>
        </p:nvCxnSpPr>
        <p:spPr>
          <a:xfrm>
            <a:off x="649857" y="917992"/>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119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351570" y="267921"/>
            <a:ext cx="11091600" cy="1332000"/>
          </a:xfrm>
        </p:spPr>
        <p:txBody>
          <a:bodyPr/>
          <a:lstStyle/>
          <a:p>
            <a:pPr algn="ctr"/>
            <a:r>
              <a:rPr lang="en-US"/>
              <a:t>Participants (n=3)</a:t>
            </a:r>
          </a:p>
        </p:txBody>
      </p:sp>
      <p:graphicFrame>
        <p:nvGraphicFramePr>
          <p:cNvPr id="5" name="Table 6">
            <a:extLst>
              <a:ext uri="{FF2B5EF4-FFF2-40B4-BE49-F238E27FC236}">
                <a16:creationId xmlns:a16="http://schemas.microsoft.com/office/drawing/2014/main" id="{5216FBCC-23F1-23F4-85F8-E2DDDA9E5048}"/>
              </a:ext>
            </a:extLst>
          </p:cNvPr>
          <p:cNvGraphicFramePr>
            <a:graphicFrameLocks noGrp="1"/>
          </p:cNvGraphicFramePr>
          <p:nvPr>
            <p:ph idx="1"/>
            <p:extLst>
              <p:ext uri="{D42A27DB-BD31-4B8C-83A1-F6EECF244321}">
                <p14:modId xmlns:p14="http://schemas.microsoft.com/office/powerpoint/2010/main" val="1677376997"/>
              </p:ext>
            </p:extLst>
          </p:nvPr>
        </p:nvGraphicFramePr>
        <p:xfrm>
          <a:off x="549538" y="1801877"/>
          <a:ext cx="11090274" cy="3724140"/>
        </p:xfrm>
        <a:graphic>
          <a:graphicData uri="http://schemas.openxmlformats.org/drawingml/2006/table">
            <a:tbl>
              <a:tblPr firstRow="1" bandRow="1">
                <a:tableStyleId>{5C22544A-7EE6-4342-B048-85BDC9FD1C3A}</a:tableStyleId>
              </a:tblPr>
              <a:tblGrid>
                <a:gridCol w="3696758">
                  <a:extLst>
                    <a:ext uri="{9D8B030D-6E8A-4147-A177-3AD203B41FA5}">
                      <a16:colId xmlns:a16="http://schemas.microsoft.com/office/drawing/2014/main" val="4091863842"/>
                    </a:ext>
                  </a:extLst>
                </a:gridCol>
                <a:gridCol w="3696758">
                  <a:extLst>
                    <a:ext uri="{9D8B030D-6E8A-4147-A177-3AD203B41FA5}">
                      <a16:colId xmlns:a16="http://schemas.microsoft.com/office/drawing/2014/main" val="72613237"/>
                    </a:ext>
                  </a:extLst>
                </a:gridCol>
                <a:gridCol w="3696758">
                  <a:extLst>
                    <a:ext uri="{9D8B030D-6E8A-4147-A177-3AD203B41FA5}">
                      <a16:colId xmlns:a16="http://schemas.microsoft.com/office/drawing/2014/main" val="3916430238"/>
                    </a:ext>
                  </a:extLst>
                </a:gridCol>
              </a:tblGrid>
              <a:tr h="885780">
                <a:tc>
                  <a:txBody>
                    <a:bodyPr/>
                    <a:lstStyle/>
                    <a:p>
                      <a:pPr algn="ctr"/>
                      <a:r>
                        <a:rPr lang="en-US" sz="3200" b="1" dirty="0"/>
                        <a:t>Name</a:t>
                      </a:r>
                    </a:p>
                  </a:txBody>
                  <a:tcPr>
                    <a:solidFill>
                      <a:schemeClr val="accent1"/>
                    </a:solidFill>
                  </a:tcPr>
                </a:tc>
                <a:tc>
                  <a:txBody>
                    <a:bodyPr/>
                    <a:lstStyle/>
                    <a:p>
                      <a:pPr algn="ctr"/>
                      <a:r>
                        <a:rPr lang="en-US" sz="3200" b="1" dirty="0"/>
                        <a:t>Ethnicity</a:t>
                      </a:r>
                    </a:p>
                  </a:txBody>
                  <a:tcPr>
                    <a:solidFill>
                      <a:schemeClr val="accent2"/>
                    </a:solidFill>
                  </a:tcPr>
                </a:tc>
                <a:tc>
                  <a:txBody>
                    <a:bodyPr/>
                    <a:lstStyle/>
                    <a:p>
                      <a:pPr algn="ctr"/>
                      <a:r>
                        <a:rPr lang="en-US" sz="3200" b="1" dirty="0"/>
                        <a:t>Rising School Grade</a:t>
                      </a:r>
                    </a:p>
                  </a:txBody>
                  <a:tcPr>
                    <a:solidFill>
                      <a:schemeClr val="accent3"/>
                    </a:solidFill>
                  </a:tcPr>
                </a:tc>
                <a:extLst>
                  <a:ext uri="{0D108BD9-81ED-4DB2-BD59-A6C34878D82A}">
                    <a16:rowId xmlns:a16="http://schemas.microsoft.com/office/drawing/2014/main" val="4262737304"/>
                  </a:ext>
                </a:extLst>
              </a:tr>
              <a:tr h="885780">
                <a:tc>
                  <a:txBody>
                    <a:bodyPr/>
                    <a:lstStyle/>
                    <a:p>
                      <a:pPr algn="ctr"/>
                      <a:r>
                        <a:rPr lang="en-US" sz="2800" b="1" dirty="0"/>
                        <a:t>Julian</a:t>
                      </a:r>
                    </a:p>
                  </a:txBody>
                  <a:tcPr/>
                </a:tc>
                <a:tc>
                  <a:txBody>
                    <a:bodyPr/>
                    <a:lstStyle/>
                    <a:p>
                      <a:pPr algn="ctr"/>
                      <a:r>
                        <a:rPr lang="en-US" sz="2800" b="1" dirty="0"/>
                        <a:t>Hispanic</a:t>
                      </a:r>
                    </a:p>
                  </a:txBody>
                  <a:tcPr/>
                </a:tc>
                <a:tc>
                  <a:txBody>
                    <a:bodyPr/>
                    <a:lstStyle/>
                    <a:p>
                      <a:pPr algn="ctr"/>
                      <a:r>
                        <a:rPr lang="en-US" sz="2800" b="1" dirty="0"/>
                        <a:t>12</a:t>
                      </a:r>
                      <a:r>
                        <a:rPr lang="en-US" sz="2800" b="1" baseline="30000" dirty="0"/>
                        <a:t>th</a:t>
                      </a:r>
                      <a:r>
                        <a:rPr lang="en-US" sz="2800" b="1" dirty="0"/>
                        <a:t> Grade</a:t>
                      </a:r>
                    </a:p>
                  </a:txBody>
                  <a:tcPr/>
                </a:tc>
                <a:extLst>
                  <a:ext uri="{0D108BD9-81ED-4DB2-BD59-A6C34878D82A}">
                    <a16:rowId xmlns:a16="http://schemas.microsoft.com/office/drawing/2014/main" val="1797477748"/>
                  </a:ext>
                </a:extLst>
              </a:tr>
              <a:tr h="885780">
                <a:tc>
                  <a:txBody>
                    <a:bodyPr/>
                    <a:lstStyle/>
                    <a:p>
                      <a:pPr algn="ctr"/>
                      <a:r>
                        <a:rPr lang="en-US" sz="2800" b="1" dirty="0"/>
                        <a:t>Arlo</a:t>
                      </a:r>
                    </a:p>
                  </a:txBody>
                  <a:tcPr/>
                </a:tc>
                <a:tc>
                  <a:txBody>
                    <a:bodyPr/>
                    <a:lstStyle/>
                    <a:p>
                      <a:pPr algn="ctr"/>
                      <a:r>
                        <a:rPr lang="en-US" sz="2800" b="1" dirty="0"/>
                        <a:t>Hispanic</a:t>
                      </a:r>
                    </a:p>
                  </a:txBody>
                  <a:tcPr/>
                </a:tc>
                <a:tc>
                  <a:txBody>
                    <a:bodyPr/>
                    <a:lstStyle/>
                    <a:p>
                      <a:pPr algn="ctr"/>
                      <a:r>
                        <a:rPr lang="en-US" sz="2800" b="1" dirty="0"/>
                        <a:t>9</a:t>
                      </a:r>
                      <a:r>
                        <a:rPr lang="en-US" sz="2800" b="1" baseline="30000" dirty="0"/>
                        <a:t>th</a:t>
                      </a:r>
                      <a:r>
                        <a:rPr lang="en-US" sz="2800" b="1" dirty="0"/>
                        <a:t> Grade</a:t>
                      </a:r>
                    </a:p>
                  </a:txBody>
                  <a:tcPr/>
                </a:tc>
                <a:extLst>
                  <a:ext uri="{0D108BD9-81ED-4DB2-BD59-A6C34878D82A}">
                    <a16:rowId xmlns:a16="http://schemas.microsoft.com/office/drawing/2014/main" val="4161043577"/>
                  </a:ext>
                </a:extLst>
              </a:tr>
              <a:tr h="885780">
                <a:tc>
                  <a:txBody>
                    <a:bodyPr/>
                    <a:lstStyle/>
                    <a:p>
                      <a:pPr algn="ctr"/>
                      <a:r>
                        <a:rPr lang="en-US" sz="2800" b="1" dirty="0"/>
                        <a:t>Sid</a:t>
                      </a:r>
                    </a:p>
                  </a:txBody>
                  <a:tcPr/>
                </a:tc>
                <a:tc>
                  <a:txBody>
                    <a:bodyPr/>
                    <a:lstStyle/>
                    <a:p>
                      <a:pPr algn="ctr"/>
                      <a:r>
                        <a:rPr lang="en-US" sz="2800" b="1" dirty="0"/>
                        <a:t>Black</a:t>
                      </a:r>
                    </a:p>
                  </a:txBody>
                  <a:tcPr/>
                </a:tc>
                <a:tc>
                  <a:txBody>
                    <a:bodyPr/>
                    <a:lstStyle/>
                    <a:p>
                      <a:pPr algn="ctr"/>
                      <a:r>
                        <a:rPr lang="en-US" sz="2800" b="1" dirty="0"/>
                        <a:t>7</a:t>
                      </a:r>
                      <a:r>
                        <a:rPr lang="en-US" sz="2800" b="1" baseline="30000" dirty="0"/>
                        <a:t>th</a:t>
                      </a:r>
                      <a:r>
                        <a:rPr lang="en-US" sz="2800" b="1" dirty="0"/>
                        <a:t> Grade</a:t>
                      </a:r>
                    </a:p>
                  </a:txBody>
                  <a:tcPr/>
                </a:tc>
                <a:extLst>
                  <a:ext uri="{0D108BD9-81ED-4DB2-BD59-A6C34878D82A}">
                    <a16:rowId xmlns:a16="http://schemas.microsoft.com/office/drawing/2014/main" val="1637828394"/>
                  </a:ext>
                </a:extLst>
              </a:tr>
            </a:tbl>
          </a:graphicData>
        </a:graphic>
      </p:graphicFrame>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14</a:t>
            </a:fld>
            <a:endParaRPr lang="en-US"/>
          </a:p>
        </p:txBody>
      </p:sp>
      <p:cxnSp>
        <p:nvCxnSpPr>
          <p:cNvPr id="3" name="Straight Connector 2">
            <a:extLst>
              <a:ext uri="{FF2B5EF4-FFF2-40B4-BE49-F238E27FC236}">
                <a16:creationId xmlns:a16="http://schemas.microsoft.com/office/drawing/2014/main" id="{EB2F72CE-2CDD-5036-9705-6C8F7BBA37DE}"/>
              </a:ext>
            </a:extLst>
          </p:cNvPr>
          <p:cNvCxnSpPr>
            <a:cxnSpLocks/>
          </p:cNvCxnSpPr>
          <p:nvPr/>
        </p:nvCxnSpPr>
        <p:spPr>
          <a:xfrm>
            <a:off x="649857" y="917992"/>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920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Findings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15</a:t>
            </a:fld>
            <a:endParaRPr lang="en-US"/>
          </a:p>
        </p:txBody>
      </p:sp>
    </p:spTree>
    <p:extLst>
      <p:ext uri="{BB962C8B-B14F-4D97-AF65-F5344CB8AC3E}">
        <p14:creationId xmlns:p14="http://schemas.microsoft.com/office/powerpoint/2010/main" val="915819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890560" y="271396"/>
            <a:ext cx="11029312" cy="1332000"/>
          </a:xfrm>
        </p:spPr>
        <p:txBody>
          <a:bodyPr/>
          <a:lstStyle/>
          <a:p>
            <a:pPr algn="ctr"/>
            <a:r>
              <a:rPr lang="en-US"/>
              <a:t>Findings</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16</a:t>
            </a:fld>
            <a:endParaRPr lang="en-US"/>
          </a:p>
        </p:txBody>
      </p:sp>
      <p:cxnSp>
        <p:nvCxnSpPr>
          <p:cNvPr id="9" name="Straight Connector 8">
            <a:extLst>
              <a:ext uri="{FF2B5EF4-FFF2-40B4-BE49-F238E27FC236}">
                <a16:creationId xmlns:a16="http://schemas.microsoft.com/office/drawing/2014/main" id="{10FB7A7E-9AA8-3B2D-80B0-A1A7AC566F82}"/>
              </a:ext>
            </a:extLst>
          </p:cNvPr>
          <p:cNvCxnSpPr>
            <a:cxnSpLocks/>
          </p:cNvCxnSpPr>
          <p:nvPr/>
        </p:nvCxnSpPr>
        <p:spPr>
          <a:xfrm>
            <a:off x="670638" y="1162786"/>
            <a:ext cx="1090378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7">
            <a:extLst>
              <a:ext uri="{FF2B5EF4-FFF2-40B4-BE49-F238E27FC236}">
                <a16:creationId xmlns:a16="http://schemas.microsoft.com/office/drawing/2014/main" id="{81CB0845-6514-5E96-EF5C-CC8BEF0CD878}"/>
              </a:ext>
            </a:extLst>
          </p:cNvPr>
          <p:cNvGraphicFramePr>
            <a:graphicFrameLocks noGrp="1"/>
          </p:cNvGraphicFramePr>
          <p:nvPr>
            <p:extLst>
              <p:ext uri="{D42A27DB-BD31-4B8C-83A1-F6EECF244321}">
                <p14:modId xmlns:p14="http://schemas.microsoft.com/office/powerpoint/2010/main" val="3694637928"/>
              </p:ext>
            </p:extLst>
          </p:nvPr>
        </p:nvGraphicFramePr>
        <p:xfrm>
          <a:off x="645008" y="2054177"/>
          <a:ext cx="10901984" cy="4024450"/>
        </p:xfrm>
        <a:graphic>
          <a:graphicData uri="http://schemas.openxmlformats.org/drawingml/2006/table">
            <a:tbl>
              <a:tblPr firstRow="1" bandRow="1">
                <a:tableStyleId>{5C22544A-7EE6-4342-B048-85BDC9FD1C3A}</a:tableStyleId>
              </a:tblPr>
              <a:tblGrid>
                <a:gridCol w="5450992">
                  <a:extLst>
                    <a:ext uri="{9D8B030D-6E8A-4147-A177-3AD203B41FA5}">
                      <a16:colId xmlns:a16="http://schemas.microsoft.com/office/drawing/2014/main" val="1313436009"/>
                    </a:ext>
                  </a:extLst>
                </a:gridCol>
                <a:gridCol w="5450992">
                  <a:extLst>
                    <a:ext uri="{9D8B030D-6E8A-4147-A177-3AD203B41FA5}">
                      <a16:colId xmlns:a16="http://schemas.microsoft.com/office/drawing/2014/main" val="1248844319"/>
                    </a:ext>
                  </a:extLst>
                </a:gridCol>
              </a:tblGrid>
              <a:tr h="1039256">
                <a:tc>
                  <a:txBody>
                    <a:bodyPr/>
                    <a:lstStyle/>
                    <a:p>
                      <a:pPr algn="ctr"/>
                      <a:r>
                        <a:rPr lang="en-US" sz="3200" b="1" dirty="0"/>
                        <a:t>Theme</a:t>
                      </a:r>
                    </a:p>
                  </a:txBody>
                  <a:tcPr/>
                </a:tc>
                <a:tc>
                  <a:txBody>
                    <a:bodyPr/>
                    <a:lstStyle/>
                    <a:p>
                      <a:pPr algn="ctr"/>
                      <a:r>
                        <a:rPr lang="en-US" sz="3200" b="1" dirty="0"/>
                        <a:t>Brief Definition</a:t>
                      </a:r>
                    </a:p>
                  </a:txBody>
                  <a:tcPr/>
                </a:tc>
                <a:extLst>
                  <a:ext uri="{0D108BD9-81ED-4DB2-BD59-A6C34878D82A}">
                    <a16:rowId xmlns:a16="http://schemas.microsoft.com/office/drawing/2014/main" val="3270506559"/>
                  </a:ext>
                </a:extLst>
              </a:tr>
              <a:tr h="607754">
                <a:tc>
                  <a:txBody>
                    <a:bodyPr/>
                    <a:lstStyle/>
                    <a:p>
                      <a:r>
                        <a:rPr lang="en-US" sz="2400" b="1" dirty="0"/>
                        <a:t>Persistence and Growth in STEM</a:t>
                      </a:r>
                    </a:p>
                  </a:txBody>
                  <a:tcPr/>
                </a:tc>
                <a:tc>
                  <a:txBody>
                    <a:bodyPr/>
                    <a:lstStyle/>
                    <a:p>
                      <a:r>
                        <a:rPr lang="en-US" sz="1800" b="0" i="0" u="none" strike="noStrike" kern="1200" dirty="0">
                          <a:solidFill>
                            <a:schemeClr val="dk1"/>
                          </a:solidFill>
                          <a:effectLst/>
                          <a:latin typeface="+mn-lt"/>
                          <a:ea typeface="+mn-ea"/>
                          <a:cs typeface="+mn-cs"/>
                        </a:rPr>
                        <a:t>The methods students use to gain confidence in STEM</a:t>
                      </a:r>
                      <a:endParaRPr lang="en-US" dirty="0"/>
                    </a:p>
                  </a:txBody>
                  <a:tcPr/>
                </a:tc>
                <a:extLst>
                  <a:ext uri="{0D108BD9-81ED-4DB2-BD59-A6C34878D82A}">
                    <a16:rowId xmlns:a16="http://schemas.microsoft.com/office/drawing/2014/main" val="2381851099"/>
                  </a:ext>
                </a:extLst>
              </a:tr>
              <a:tr h="797778">
                <a:tc>
                  <a:txBody>
                    <a:bodyPr/>
                    <a:lstStyle/>
                    <a:p>
                      <a:r>
                        <a:rPr lang="en-US" sz="2400" b="1" dirty="0"/>
                        <a:t>Enjoyment and Confidence as Catalysts for Increased Participation</a:t>
                      </a:r>
                    </a:p>
                  </a:txBody>
                  <a:tcPr/>
                </a:tc>
                <a:tc>
                  <a:txBody>
                    <a:bodyPr/>
                    <a:lstStyle/>
                    <a:p>
                      <a:r>
                        <a:rPr lang="en-US" sz="1800" b="0" i="0" u="none" strike="noStrike" kern="1200" dirty="0">
                          <a:solidFill>
                            <a:schemeClr val="dk1"/>
                          </a:solidFill>
                          <a:effectLst/>
                          <a:latin typeface="+mn-lt"/>
                          <a:ea typeface="+mn-ea"/>
                          <a:cs typeface="+mn-cs"/>
                        </a:rPr>
                        <a:t>The notion that fun and enjoyment play roles in students' interest and participation in STEM</a:t>
                      </a:r>
                      <a:endParaRPr lang="en-US" dirty="0"/>
                    </a:p>
                  </a:txBody>
                  <a:tcPr/>
                </a:tc>
                <a:extLst>
                  <a:ext uri="{0D108BD9-81ED-4DB2-BD59-A6C34878D82A}">
                    <a16:rowId xmlns:a16="http://schemas.microsoft.com/office/drawing/2014/main" val="2808650403"/>
                  </a:ext>
                </a:extLst>
              </a:tr>
              <a:tr h="602820">
                <a:tc>
                  <a:txBody>
                    <a:bodyPr/>
                    <a:lstStyle/>
                    <a:p>
                      <a:pPr lvl="0">
                        <a:buNone/>
                      </a:pPr>
                      <a:r>
                        <a:rPr lang="en-US" sz="2400" b="1" dirty="0"/>
                        <a:t>Sources of Inspiration</a:t>
                      </a:r>
                    </a:p>
                  </a:txBody>
                  <a:tcPr/>
                </a:tc>
                <a:tc>
                  <a:txBody>
                    <a:bodyPr/>
                    <a:lstStyle/>
                    <a:p>
                      <a:pPr rtl="0"/>
                      <a:r>
                        <a:rPr lang="en-US" sz="1800" b="0" i="0" u="none" strike="noStrike" kern="1200" dirty="0">
                          <a:solidFill>
                            <a:schemeClr val="dk1"/>
                          </a:solidFill>
                          <a:effectLst/>
                          <a:latin typeface="+mn-lt"/>
                          <a:ea typeface="+mn-ea"/>
                          <a:cs typeface="+mn-cs"/>
                        </a:rPr>
                        <a:t>The influences and inspiration students receive in shaping STEM interest</a:t>
                      </a:r>
                      <a:br>
                        <a:rPr lang="en-US" dirty="0"/>
                      </a:br>
                      <a:endParaRPr lang="en-US" dirty="0"/>
                    </a:p>
                  </a:txBody>
                  <a:tcPr/>
                </a:tc>
                <a:extLst>
                  <a:ext uri="{0D108BD9-81ED-4DB2-BD59-A6C34878D82A}">
                    <a16:rowId xmlns:a16="http://schemas.microsoft.com/office/drawing/2014/main" val="1151336518"/>
                  </a:ext>
                </a:extLst>
              </a:tr>
              <a:tr h="602820">
                <a:tc>
                  <a:txBody>
                    <a:bodyPr/>
                    <a:lstStyle/>
                    <a:p>
                      <a:pPr lvl="0">
                        <a:buNone/>
                      </a:pPr>
                      <a:r>
                        <a:rPr lang="en-US" sz="2400" b="1" dirty="0"/>
                        <a:t>Language and Cultural Connection</a:t>
                      </a:r>
                    </a:p>
                  </a:txBody>
                  <a:tcPr/>
                </a:tc>
                <a:tc>
                  <a:txBody>
                    <a:bodyPr/>
                    <a:lstStyle/>
                    <a:p>
                      <a:pPr rtl="0"/>
                      <a:r>
                        <a:rPr lang="en-US" sz="1800" kern="1200" dirty="0">
                          <a:solidFill>
                            <a:schemeClr val="dk1"/>
                          </a:solidFill>
                          <a:latin typeface="+mn-lt"/>
                          <a:ea typeface="+mn-ea"/>
                          <a:cs typeface="+mn-cs"/>
                        </a:rPr>
                        <a:t>Language </a:t>
                      </a:r>
                      <a:r>
                        <a:rPr lang="en-US" sz="1800" b="0" i="0" kern="1200" dirty="0">
                          <a:solidFill>
                            <a:schemeClr val="dk1"/>
                          </a:solidFill>
                          <a:effectLst/>
                          <a:latin typeface="+mn-lt"/>
                          <a:ea typeface="+mn-ea"/>
                          <a:cs typeface="+mn-cs"/>
                        </a:rPr>
                        <a:t>skills and cultural connections impacts students' understanding and engagement with STEM</a:t>
                      </a:r>
                      <a:endParaRPr lang="en-US" dirty="0"/>
                    </a:p>
                  </a:txBody>
                  <a:tcPr/>
                </a:tc>
                <a:extLst>
                  <a:ext uri="{0D108BD9-81ED-4DB2-BD59-A6C34878D82A}">
                    <a16:rowId xmlns:a16="http://schemas.microsoft.com/office/drawing/2014/main" val="4165287996"/>
                  </a:ext>
                </a:extLst>
              </a:tr>
            </a:tbl>
          </a:graphicData>
        </a:graphic>
      </p:graphicFrame>
    </p:spTree>
    <p:extLst>
      <p:ext uri="{BB962C8B-B14F-4D97-AF65-F5344CB8AC3E}">
        <p14:creationId xmlns:p14="http://schemas.microsoft.com/office/powerpoint/2010/main" val="3175499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610-DB66-1829-E3AC-39DC27349B77}"/>
              </a:ext>
            </a:extLst>
          </p:cNvPr>
          <p:cNvSpPr>
            <a:spLocks noGrp="1"/>
          </p:cNvSpPr>
          <p:nvPr>
            <p:ph type="title"/>
          </p:nvPr>
        </p:nvSpPr>
        <p:spPr>
          <a:xfrm>
            <a:off x="549537" y="196900"/>
            <a:ext cx="11091600" cy="1332000"/>
          </a:xfrm>
        </p:spPr>
        <p:txBody>
          <a:bodyPr/>
          <a:lstStyle/>
          <a:p>
            <a:pPr algn="ctr"/>
            <a:r>
              <a:rPr lang="en-US" dirty="0"/>
              <a:t>Persistence and Growth in STEM</a:t>
            </a:r>
          </a:p>
        </p:txBody>
      </p:sp>
      <p:sp>
        <p:nvSpPr>
          <p:cNvPr id="3" name="Content Placeholder 2">
            <a:extLst>
              <a:ext uri="{FF2B5EF4-FFF2-40B4-BE49-F238E27FC236}">
                <a16:creationId xmlns:a16="http://schemas.microsoft.com/office/drawing/2014/main" id="{6E12174D-24C8-7490-5E4F-97A694E26040}"/>
              </a:ext>
            </a:extLst>
          </p:cNvPr>
          <p:cNvSpPr>
            <a:spLocks noGrp="1"/>
          </p:cNvSpPr>
          <p:nvPr>
            <p:ph idx="1"/>
          </p:nvPr>
        </p:nvSpPr>
        <p:spPr>
          <a:xfrm>
            <a:off x="550863" y="1110576"/>
            <a:ext cx="11090274" cy="1796931"/>
          </a:xfrm>
        </p:spPr>
        <p:txBody>
          <a:bodyPr/>
          <a:lstStyle/>
          <a:p>
            <a:pPr marL="0" indent="0" algn="ctr" rtl="0">
              <a:spcBef>
                <a:spcPts val="0"/>
              </a:spcBef>
              <a:spcAft>
                <a:spcPts val="0"/>
              </a:spcAft>
              <a:buNone/>
            </a:pPr>
            <a:r>
              <a:rPr lang="en-US" sz="4000" b="1" u="sng" dirty="0">
                <a:solidFill>
                  <a:schemeClr val="tx1"/>
                </a:solidFill>
                <a:latin typeface="+mj-lt"/>
              </a:rPr>
              <a:t>H</a:t>
            </a:r>
            <a:r>
              <a:rPr lang="en-US" sz="4000" b="1" i="0" u="sng" strike="noStrike" dirty="0">
                <a:solidFill>
                  <a:schemeClr val="tx1"/>
                </a:solidFill>
                <a:effectLst/>
                <a:latin typeface="+mj-lt"/>
              </a:rPr>
              <a:t>ighlights how students persist and excel in their STEM learning journey</a:t>
            </a:r>
          </a:p>
          <a:p>
            <a:pPr rtl="0">
              <a:spcBef>
                <a:spcPts val="0"/>
              </a:spcBef>
              <a:spcAft>
                <a:spcPts val="0"/>
              </a:spcAft>
            </a:pPr>
            <a:r>
              <a:rPr lang="en-US" sz="4000" b="1" dirty="0">
                <a:solidFill>
                  <a:schemeClr val="tx1"/>
                </a:solidFill>
                <a:latin typeface="+mj-lt"/>
              </a:rPr>
              <a:t>S</a:t>
            </a:r>
            <a:r>
              <a:rPr lang="en-US" sz="4000" b="1" i="0" u="none" strike="noStrike" dirty="0">
                <a:solidFill>
                  <a:schemeClr val="tx1"/>
                </a:solidFill>
                <a:effectLst/>
                <a:latin typeface="+mj-lt"/>
              </a:rPr>
              <a:t>eeking help </a:t>
            </a:r>
            <a:r>
              <a:rPr lang="en-US" sz="4000" b="0" i="0" u="none" strike="noStrike" dirty="0">
                <a:solidFill>
                  <a:schemeClr val="tx1"/>
                </a:solidFill>
                <a:effectLst/>
                <a:latin typeface="+mj-lt"/>
              </a:rPr>
              <a:t>from peers and teachers, </a:t>
            </a:r>
          </a:p>
          <a:p>
            <a:pPr rtl="0">
              <a:spcBef>
                <a:spcPts val="0"/>
              </a:spcBef>
              <a:spcAft>
                <a:spcPts val="0"/>
              </a:spcAft>
            </a:pPr>
            <a:r>
              <a:rPr lang="en-US" sz="4000" b="1" dirty="0">
                <a:solidFill>
                  <a:schemeClr val="tx1"/>
                </a:solidFill>
                <a:latin typeface="+mj-lt"/>
              </a:rPr>
              <a:t>A</a:t>
            </a:r>
            <a:r>
              <a:rPr lang="en-US" sz="4000" b="1" i="0" u="none" strike="noStrike" dirty="0">
                <a:solidFill>
                  <a:schemeClr val="tx1"/>
                </a:solidFill>
                <a:effectLst/>
                <a:latin typeface="+mj-lt"/>
              </a:rPr>
              <a:t>ppreciating the impact </a:t>
            </a:r>
            <a:r>
              <a:rPr lang="en-US" sz="4000" b="0" i="0" u="none" strike="noStrike" dirty="0">
                <a:solidFill>
                  <a:schemeClr val="tx1"/>
                </a:solidFill>
                <a:effectLst/>
                <a:latin typeface="+mj-lt"/>
              </a:rPr>
              <a:t>of early exposure to STEM program </a:t>
            </a:r>
          </a:p>
          <a:p>
            <a:pPr rtl="0">
              <a:spcBef>
                <a:spcPts val="0"/>
              </a:spcBef>
              <a:spcAft>
                <a:spcPts val="0"/>
              </a:spcAft>
            </a:pPr>
            <a:r>
              <a:rPr lang="en-US" sz="4000" b="1" i="0" u="none" strike="noStrike" dirty="0">
                <a:solidFill>
                  <a:schemeClr val="tx1"/>
                </a:solidFill>
                <a:effectLst/>
                <a:latin typeface="+mj-lt"/>
              </a:rPr>
              <a:t>Using media </a:t>
            </a:r>
            <a:r>
              <a:rPr lang="en-US" sz="4000" b="0" i="0" u="none" strike="noStrike" dirty="0">
                <a:solidFill>
                  <a:schemeClr val="tx1"/>
                </a:solidFill>
                <a:effectLst/>
                <a:latin typeface="+mj-lt"/>
              </a:rPr>
              <a:t>as supplemental instruction</a:t>
            </a:r>
          </a:p>
          <a:p>
            <a:pPr marL="0" indent="0" rtl="0">
              <a:spcBef>
                <a:spcPts val="0"/>
              </a:spcBef>
              <a:spcAft>
                <a:spcPts val="0"/>
              </a:spcAft>
              <a:buNone/>
            </a:pPr>
            <a:br>
              <a:rPr lang="en-US" sz="1700" dirty="0">
                <a:latin typeface="+mj-lt"/>
              </a:rPr>
            </a:br>
            <a:endParaRPr lang="en-US" sz="1700" b="0" dirty="0">
              <a:solidFill>
                <a:srgbClr val="FFFFFF"/>
              </a:solidFill>
              <a:effectLst/>
              <a:latin typeface="+mj-lt"/>
            </a:endParaRPr>
          </a:p>
          <a:p>
            <a:pPr marL="0" indent="0" rtl="0">
              <a:spcBef>
                <a:spcPts val="0"/>
              </a:spcBef>
              <a:spcAft>
                <a:spcPts val="0"/>
              </a:spcAft>
              <a:buNone/>
            </a:pPr>
            <a:br>
              <a:rPr lang="en-US" sz="2000" b="0" dirty="0">
                <a:effectLst/>
                <a:latin typeface="+mj-lt"/>
              </a:rPr>
            </a:br>
            <a:endParaRPr lang="en-US" sz="2000" b="0" i="0" u="none" strike="noStrike" dirty="0">
              <a:effectLst/>
              <a:latin typeface="+mj-lt"/>
            </a:endParaRPr>
          </a:p>
          <a:p>
            <a:pPr marL="0" indent="0">
              <a:buNone/>
            </a:pPr>
            <a:endParaRPr lang="en-US" sz="2000" b="0" dirty="0">
              <a:effectLst/>
              <a:latin typeface="+mj-lt"/>
            </a:endParaRPr>
          </a:p>
        </p:txBody>
      </p:sp>
      <p:sp>
        <p:nvSpPr>
          <p:cNvPr id="6" name="Slide Number Placeholder 5">
            <a:extLst>
              <a:ext uri="{FF2B5EF4-FFF2-40B4-BE49-F238E27FC236}">
                <a16:creationId xmlns:a16="http://schemas.microsoft.com/office/drawing/2014/main" id="{688E2670-58BA-6761-7633-82B34054FB7B}"/>
              </a:ext>
            </a:extLst>
          </p:cNvPr>
          <p:cNvSpPr>
            <a:spLocks noGrp="1"/>
          </p:cNvSpPr>
          <p:nvPr>
            <p:ph type="sldNum" sz="quarter" idx="12"/>
          </p:nvPr>
        </p:nvSpPr>
        <p:spPr/>
        <p:txBody>
          <a:bodyPr/>
          <a:lstStyle/>
          <a:p>
            <a:fld id="{DBA1B0FB-D917-4C8C-928F-313BD683BF39}" type="slidenum">
              <a:rPr lang="en-US" smtClean="0"/>
              <a:t>17</a:t>
            </a:fld>
            <a:endParaRPr lang="en-US"/>
          </a:p>
        </p:txBody>
      </p:sp>
      <p:cxnSp>
        <p:nvCxnSpPr>
          <p:cNvPr id="7" name="Straight Connector 6">
            <a:extLst>
              <a:ext uri="{FF2B5EF4-FFF2-40B4-BE49-F238E27FC236}">
                <a16:creationId xmlns:a16="http://schemas.microsoft.com/office/drawing/2014/main" id="{2C57C4D6-9D5D-117C-9CCF-AF860D4E2992}"/>
              </a:ext>
            </a:extLst>
          </p:cNvPr>
          <p:cNvCxnSpPr>
            <a:cxnSpLocks/>
          </p:cNvCxnSpPr>
          <p:nvPr/>
        </p:nvCxnSpPr>
        <p:spPr>
          <a:xfrm>
            <a:off x="644106" y="926295"/>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70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610-DB66-1829-E3AC-39DC27349B77}"/>
              </a:ext>
            </a:extLst>
          </p:cNvPr>
          <p:cNvSpPr>
            <a:spLocks noGrp="1"/>
          </p:cNvSpPr>
          <p:nvPr>
            <p:ph type="title"/>
          </p:nvPr>
        </p:nvSpPr>
        <p:spPr>
          <a:xfrm>
            <a:off x="549537" y="196900"/>
            <a:ext cx="11091600" cy="1332000"/>
          </a:xfrm>
        </p:spPr>
        <p:txBody>
          <a:bodyPr/>
          <a:lstStyle/>
          <a:p>
            <a:pPr algn="ctr"/>
            <a:r>
              <a:rPr lang="en-US" dirty="0"/>
              <a:t>Persistence and Growth in STEM</a:t>
            </a:r>
          </a:p>
        </p:txBody>
      </p:sp>
      <p:sp>
        <p:nvSpPr>
          <p:cNvPr id="3" name="Content Placeholder 2">
            <a:extLst>
              <a:ext uri="{FF2B5EF4-FFF2-40B4-BE49-F238E27FC236}">
                <a16:creationId xmlns:a16="http://schemas.microsoft.com/office/drawing/2014/main" id="{6E12174D-24C8-7490-5E4F-97A694E26040}"/>
              </a:ext>
            </a:extLst>
          </p:cNvPr>
          <p:cNvSpPr>
            <a:spLocks noGrp="1"/>
          </p:cNvSpPr>
          <p:nvPr>
            <p:ph idx="1"/>
          </p:nvPr>
        </p:nvSpPr>
        <p:spPr>
          <a:xfrm>
            <a:off x="550863" y="1110576"/>
            <a:ext cx="11090274" cy="1796931"/>
          </a:xfrm>
        </p:spPr>
        <p:txBody>
          <a:bodyPr/>
          <a:lstStyle/>
          <a:p>
            <a:pPr marL="0" indent="0" rtl="0">
              <a:spcBef>
                <a:spcPts val="0"/>
              </a:spcBef>
              <a:spcAft>
                <a:spcPts val="0"/>
              </a:spcAft>
              <a:buNone/>
            </a:pPr>
            <a:br>
              <a:rPr lang="en-US" sz="1700" dirty="0">
                <a:latin typeface="+mj-lt"/>
              </a:rPr>
            </a:br>
            <a:r>
              <a:rPr lang="en-US" b="0" i="0" u="none" strike="noStrike" dirty="0">
                <a:solidFill>
                  <a:srgbClr val="FFFFFF"/>
                </a:solidFill>
                <a:effectLst/>
                <a:latin typeface="+mj-lt"/>
              </a:rPr>
              <a:t>“If I needed to teach or be taught something, I would quickly show my friend how to do this thing. I have some friends in my science classes that I would also be able to work things out with in class. Yes, I find that it’s very productive.” – Julian                                   Seeking Help</a:t>
            </a:r>
          </a:p>
          <a:p>
            <a:pPr rtl="0">
              <a:spcBef>
                <a:spcPts val="0"/>
              </a:spcBef>
              <a:spcAft>
                <a:spcPts val="0"/>
              </a:spcAft>
            </a:pPr>
            <a:endParaRPr lang="en-US" b="0" i="0" u="none" strike="noStrike" dirty="0">
              <a:solidFill>
                <a:srgbClr val="FFFFFF"/>
              </a:solidFill>
              <a:effectLst/>
              <a:latin typeface="+mj-lt"/>
            </a:endParaRPr>
          </a:p>
          <a:p>
            <a:pPr marL="0" indent="0" rtl="0">
              <a:spcBef>
                <a:spcPts val="0"/>
              </a:spcBef>
              <a:spcAft>
                <a:spcPts val="0"/>
              </a:spcAft>
              <a:buNone/>
            </a:pPr>
            <a:r>
              <a:rPr lang="en-US" b="0" i="0" u="none" strike="noStrike" dirty="0">
                <a:solidFill>
                  <a:srgbClr val="FFFFFF"/>
                </a:solidFill>
                <a:effectLst/>
                <a:latin typeface="+mj-lt"/>
              </a:rPr>
              <a:t>“Not a lot of teachers at my elementary school at that time taught the subjects that we were learning in STEM, and I do feel confident in pursuing a career or studying STEM topics because of my exposure to the afterschool STEM program.” – Julian                                 Appreciating </a:t>
            </a:r>
            <a:r>
              <a:rPr lang="en-US" dirty="0">
                <a:solidFill>
                  <a:srgbClr val="FFFFFF"/>
                </a:solidFill>
                <a:latin typeface="+mj-lt"/>
              </a:rPr>
              <a:t>T</a:t>
            </a:r>
            <a:r>
              <a:rPr lang="en-US" b="0" i="0" u="none" strike="noStrike" dirty="0">
                <a:solidFill>
                  <a:srgbClr val="FFFFFF"/>
                </a:solidFill>
                <a:effectLst/>
                <a:latin typeface="+mj-lt"/>
              </a:rPr>
              <a:t>he Impact</a:t>
            </a:r>
          </a:p>
          <a:p>
            <a:pPr marL="0" indent="0" rtl="0">
              <a:spcBef>
                <a:spcPts val="0"/>
              </a:spcBef>
              <a:spcAft>
                <a:spcPts val="0"/>
              </a:spcAft>
              <a:buNone/>
            </a:pPr>
            <a:endParaRPr lang="en-US" dirty="0">
              <a:solidFill>
                <a:srgbClr val="FFFFFF"/>
              </a:solidFill>
              <a:latin typeface="+mj-lt"/>
            </a:endParaRPr>
          </a:p>
          <a:p>
            <a:pPr marL="0" indent="0">
              <a:spcBef>
                <a:spcPts val="0"/>
              </a:spcBef>
              <a:spcAft>
                <a:spcPts val="0"/>
              </a:spcAft>
              <a:buNone/>
            </a:pPr>
            <a:r>
              <a:rPr lang="en-US" b="0" i="0" u="none" strike="noStrike" dirty="0">
                <a:solidFill>
                  <a:srgbClr val="FFFFFF"/>
                </a:solidFill>
                <a:effectLst/>
                <a:latin typeface="+mj-lt"/>
              </a:rPr>
              <a:t>“I’ll ask my friends. If they don’t get it or I’m still not understanding from them, then I do actually turn to YouTube. If that doesn’t work, then I’ll ask the teacher.” – Julian                              Using Media</a:t>
            </a:r>
          </a:p>
          <a:p>
            <a:pPr marL="0" indent="0" rtl="0">
              <a:spcBef>
                <a:spcPts val="0"/>
              </a:spcBef>
              <a:spcAft>
                <a:spcPts val="0"/>
              </a:spcAft>
              <a:buNone/>
            </a:pPr>
            <a:endParaRPr lang="en-US" dirty="0">
              <a:solidFill>
                <a:srgbClr val="FFFFFF"/>
              </a:solidFill>
              <a:latin typeface="+mj-lt"/>
            </a:endParaRPr>
          </a:p>
          <a:p>
            <a:pPr marL="0" indent="0">
              <a:spcBef>
                <a:spcPts val="0"/>
              </a:spcBef>
              <a:spcAft>
                <a:spcPts val="0"/>
              </a:spcAft>
              <a:buNone/>
            </a:pPr>
            <a:r>
              <a:rPr lang="en-US" b="0" dirty="0">
                <a:solidFill>
                  <a:srgbClr val="FFFFFF"/>
                </a:solidFill>
                <a:effectLst/>
                <a:latin typeface="+mj-lt"/>
              </a:rPr>
              <a:t>Takeaway: </a:t>
            </a:r>
            <a:r>
              <a:rPr lang="en-US" dirty="0">
                <a:solidFill>
                  <a:schemeClr val="tx1"/>
                </a:solidFill>
                <a:latin typeface="+mj-lt"/>
              </a:rPr>
              <a:t>Participants</a:t>
            </a:r>
            <a:r>
              <a:rPr lang="en-US" b="0" i="0" u="none" strike="noStrike" dirty="0">
                <a:solidFill>
                  <a:schemeClr val="tx1"/>
                </a:solidFill>
                <a:effectLst/>
                <a:latin typeface="+mj-lt"/>
              </a:rPr>
              <a:t> determination and proactive approach to learning demonstrate a commitment to growing in STEM fields</a:t>
            </a:r>
            <a:endParaRPr lang="en-US" b="0" dirty="0">
              <a:solidFill>
                <a:schemeClr val="tx1"/>
              </a:solidFill>
              <a:effectLst/>
              <a:latin typeface="+mj-lt"/>
            </a:endParaRPr>
          </a:p>
          <a:p>
            <a:pPr marL="0" indent="0" rtl="0">
              <a:spcBef>
                <a:spcPts val="0"/>
              </a:spcBef>
              <a:spcAft>
                <a:spcPts val="0"/>
              </a:spcAft>
              <a:buNone/>
            </a:pPr>
            <a:endParaRPr lang="en-US" sz="1700" b="0" dirty="0">
              <a:solidFill>
                <a:srgbClr val="FFFFFF"/>
              </a:solidFill>
              <a:effectLst/>
              <a:latin typeface="+mj-lt"/>
            </a:endParaRPr>
          </a:p>
          <a:p>
            <a:pPr marL="0" indent="0" rtl="0">
              <a:spcBef>
                <a:spcPts val="0"/>
              </a:spcBef>
              <a:spcAft>
                <a:spcPts val="0"/>
              </a:spcAft>
              <a:buNone/>
            </a:pPr>
            <a:br>
              <a:rPr lang="en-US" sz="2000" b="0" dirty="0">
                <a:effectLst/>
                <a:latin typeface="+mj-lt"/>
              </a:rPr>
            </a:br>
            <a:endParaRPr lang="en-US" sz="2000" b="0" i="0" u="none" strike="noStrike" dirty="0">
              <a:effectLst/>
              <a:latin typeface="+mj-lt"/>
            </a:endParaRPr>
          </a:p>
          <a:p>
            <a:pPr marL="0" indent="0">
              <a:buNone/>
            </a:pPr>
            <a:endParaRPr lang="en-US" sz="2000" b="0" dirty="0">
              <a:effectLst/>
              <a:latin typeface="+mj-lt"/>
            </a:endParaRPr>
          </a:p>
        </p:txBody>
      </p:sp>
      <p:sp>
        <p:nvSpPr>
          <p:cNvPr id="6" name="Slide Number Placeholder 5">
            <a:extLst>
              <a:ext uri="{FF2B5EF4-FFF2-40B4-BE49-F238E27FC236}">
                <a16:creationId xmlns:a16="http://schemas.microsoft.com/office/drawing/2014/main" id="{688E2670-58BA-6761-7633-82B34054FB7B}"/>
              </a:ext>
            </a:extLst>
          </p:cNvPr>
          <p:cNvSpPr>
            <a:spLocks noGrp="1"/>
          </p:cNvSpPr>
          <p:nvPr>
            <p:ph type="sldNum" sz="quarter" idx="12"/>
          </p:nvPr>
        </p:nvSpPr>
        <p:spPr/>
        <p:txBody>
          <a:bodyPr/>
          <a:lstStyle/>
          <a:p>
            <a:fld id="{DBA1B0FB-D917-4C8C-928F-313BD683BF39}" type="slidenum">
              <a:rPr lang="en-US" smtClean="0"/>
              <a:t>18</a:t>
            </a:fld>
            <a:endParaRPr lang="en-US"/>
          </a:p>
        </p:txBody>
      </p:sp>
      <p:cxnSp>
        <p:nvCxnSpPr>
          <p:cNvPr id="7" name="Straight Connector 6">
            <a:extLst>
              <a:ext uri="{FF2B5EF4-FFF2-40B4-BE49-F238E27FC236}">
                <a16:creationId xmlns:a16="http://schemas.microsoft.com/office/drawing/2014/main" id="{2C57C4D6-9D5D-117C-9CCF-AF860D4E2992}"/>
              </a:ext>
            </a:extLst>
          </p:cNvPr>
          <p:cNvCxnSpPr>
            <a:cxnSpLocks/>
          </p:cNvCxnSpPr>
          <p:nvPr/>
        </p:nvCxnSpPr>
        <p:spPr>
          <a:xfrm>
            <a:off x="644106" y="926295"/>
            <a:ext cx="1090378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84B311FA-0139-6DA3-9B35-BBED54F66EEB}"/>
              </a:ext>
            </a:extLst>
          </p:cNvPr>
          <p:cNvSpPr/>
          <p:nvPr/>
        </p:nvSpPr>
        <p:spPr>
          <a:xfrm>
            <a:off x="5112327" y="2062340"/>
            <a:ext cx="1569028" cy="35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05F18017-3133-94DC-633F-082AEA71EF83}"/>
              </a:ext>
            </a:extLst>
          </p:cNvPr>
          <p:cNvSpPr/>
          <p:nvPr/>
        </p:nvSpPr>
        <p:spPr>
          <a:xfrm>
            <a:off x="6594763" y="3429000"/>
            <a:ext cx="1569028" cy="35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B1F20EA0-E1BF-C014-F1AB-C22DC2A77EF7}"/>
              </a:ext>
            </a:extLst>
          </p:cNvPr>
          <p:cNvSpPr/>
          <p:nvPr/>
        </p:nvSpPr>
        <p:spPr>
          <a:xfrm>
            <a:off x="8379835" y="4428004"/>
            <a:ext cx="1569028" cy="35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AF4A84-6F84-2F92-8A24-508A560B532B}"/>
              </a:ext>
            </a:extLst>
          </p:cNvPr>
          <p:cNvSpPr/>
          <p:nvPr/>
        </p:nvSpPr>
        <p:spPr>
          <a:xfrm>
            <a:off x="457199" y="4946073"/>
            <a:ext cx="11090273" cy="9856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425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50863" y="196900"/>
            <a:ext cx="11091600" cy="1332000"/>
          </a:xfrm>
        </p:spPr>
        <p:txBody>
          <a:bodyPr/>
          <a:lstStyle/>
          <a:p>
            <a:pPr algn="ctr"/>
            <a:r>
              <a:rPr lang="en-US" sz="3600" dirty="0"/>
              <a:t>Enjoyment and Confidence as Catalysts for Increased Participation</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450056" y="1240044"/>
            <a:ext cx="10996867" cy="6801862"/>
          </a:xfrm>
          <a:prstGeom prst="rect">
            <a:avLst/>
          </a:prstGeom>
          <a:noFill/>
        </p:spPr>
        <p:txBody>
          <a:bodyPr wrap="square" lIns="91440" tIns="45720" rIns="91440" bIns="45720" rtlCol="0" anchor="t">
            <a:spAutoFit/>
          </a:bodyPr>
          <a:lstStyle/>
          <a:p>
            <a:pPr algn="ctr" rtl="0">
              <a:spcBef>
                <a:spcPts val="0"/>
              </a:spcBef>
              <a:spcAft>
                <a:spcPts val="0"/>
              </a:spcAft>
            </a:pPr>
            <a:r>
              <a:rPr lang="en-US" sz="3200" u="sng" dirty="0">
                <a:latin typeface="+mj-lt"/>
              </a:rPr>
              <a:t>H</a:t>
            </a:r>
            <a:r>
              <a:rPr lang="en-US" sz="3200" b="0" i="0" u="sng" strike="noStrike" dirty="0">
                <a:effectLst/>
                <a:latin typeface="+mj-lt"/>
              </a:rPr>
              <a:t>ighlights how finding joy and pleasure in math and science classes have impacted engagement and academic performance </a:t>
            </a:r>
          </a:p>
          <a:p>
            <a:pPr marL="285750" indent="-285750" rtl="0">
              <a:spcBef>
                <a:spcPts val="0"/>
              </a:spcBef>
              <a:spcAft>
                <a:spcPts val="0"/>
              </a:spcAft>
              <a:buFont typeface="Arial" panose="020B0604020202020204" pitchFamily="34" charset="0"/>
              <a:buChar char="•"/>
            </a:pPr>
            <a:r>
              <a:rPr lang="en-US" sz="3200" b="1" i="0" u="none" strike="noStrike" dirty="0">
                <a:effectLst/>
                <a:latin typeface="+mj-lt"/>
              </a:rPr>
              <a:t>Passion</a:t>
            </a:r>
            <a:r>
              <a:rPr lang="en-US" sz="3200" b="0" i="0" u="none" strike="noStrike" dirty="0">
                <a:effectLst/>
                <a:latin typeface="+mj-lt"/>
              </a:rPr>
              <a:t> for specific STEM fields </a:t>
            </a:r>
            <a:r>
              <a:rPr lang="en-US" sz="3200" dirty="0">
                <a:latin typeface="+mj-lt"/>
              </a:rPr>
              <a:t>is </a:t>
            </a:r>
            <a:r>
              <a:rPr lang="en-US" sz="3200" b="0" i="0" u="none" strike="noStrike" dirty="0">
                <a:effectLst/>
                <a:latin typeface="+mj-lt"/>
              </a:rPr>
              <a:t>driven by enjoyment of the subject matter </a:t>
            </a:r>
          </a:p>
          <a:p>
            <a:pPr marL="285750" indent="-285750" rtl="0">
              <a:spcBef>
                <a:spcPts val="0"/>
              </a:spcBef>
              <a:spcAft>
                <a:spcPts val="0"/>
              </a:spcAft>
              <a:buFont typeface="Arial" panose="020B0604020202020204" pitchFamily="34" charset="0"/>
              <a:buChar char="•"/>
            </a:pPr>
            <a:r>
              <a:rPr lang="en-US" sz="3200" b="0" i="0" u="none" strike="noStrike" dirty="0">
                <a:effectLst/>
                <a:latin typeface="+mj-lt"/>
              </a:rPr>
              <a:t>A </a:t>
            </a:r>
            <a:r>
              <a:rPr lang="en-US" sz="3200" b="1" i="0" u="none" strike="noStrike" dirty="0">
                <a:effectLst/>
                <a:latin typeface="+mj-lt"/>
              </a:rPr>
              <a:t>fun and enjoyable</a:t>
            </a:r>
            <a:r>
              <a:rPr lang="en-US" sz="3200" b="0" i="0" u="none" strike="noStrike" dirty="0">
                <a:effectLst/>
                <a:latin typeface="+mj-lt"/>
              </a:rPr>
              <a:t> learning environment can serve as a catalyst for students' enthusiasm and continued interest in STEM</a:t>
            </a:r>
            <a:endParaRPr lang="en-US" sz="3200" dirty="0">
              <a:latin typeface="+mj-lt"/>
            </a:endParaRPr>
          </a:p>
          <a:p>
            <a:endParaRPr lang="en-US" sz="2400" b="0" dirty="0">
              <a:effectLst/>
              <a:latin typeface="+mj-lt"/>
            </a:endParaRPr>
          </a:p>
          <a:p>
            <a:endParaRPr lang="en-US" sz="2400" b="0" dirty="0">
              <a:effectLst/>
              <a:latin typeface="+mj-lt"/>
            </a:endParaRPr>
          </a:p>
          <a:p>
            <a:pPr rtl="0">
              <a:spcBef>
                <a:spcPts val="0"/>
              </a:spcBef>
              <a:spcAft>
                <a:spcPts val="0"/>
              </a:spcAft>
            </a:pPr>
            <a:endParaRPr lang="en-US" sz="2400" b="0" i="0" u="none" strike="noStrike" dirty="0">
              <a:effectLst/>
              <a:latin typeface="+mj-lt"/>
            </a:endParaRPr>
          </a:p>
          <a:p>
            <a:pPr rtl="0">
              <a:spcBef>
                <a:spcPts val="0"/>
              </a:spcBef>
              <a:spcAft>
                <a:spcPts val="0"/>
              </a:spcAft>
            </a:pPr>
            <a:endParaRPr lang="en-US" sz="2400" b="0" i="0" u="none" strike="noStrike" dirty="0">
              <a:effectLst/>
              <a:latin typeface="+mj-lt"/>
            </a:endParaRPr>
          </a:p>
          <a:p>
            <a:pPr rtl="0">
              <a:spcBef>
                <a:spcPts val="0"/>
              </a:spcBef>
              <a:spcAft>
                <a:spcPts val="0"/>
              </a:spcAft>
            </a:pPr>
            <a:br>
              <a:rPr lang="en-US" sz="2800" b="0" dirty="0">
                <a:effectLst/>
                <a:latin typeface="+mj-lt"/>
              </a:rPr>
            </a:br>
            <a:br>
              <a:rPr lang="en-US" sz="2800" b="0" dirty="0">
                <a:effectLst/>
                <a:latin typeface="+mj-lt"/>
              </a:rPr>
            </a:br>
            <a:endParaRPr lang="en-US" sz="2800" dirty="0">
              <a:latin typeface="+mj-lt"/>
            </a:endParaRPr>
          </a:p>
        </p:txBody>
      </p:sp>
      <p:cxnSp>
        <p:nvCxnSpPr>
          <p:cNvPr id="3" name="Straight Connector 2">
            <a:extLst>
              <a:ext uri="{FF2B5EF4-FFF2-40B4-BE49-F238E27FC236}">
                <a16:creationId xmlns:a16="http://schemas.microsoft.com/office/drawing/2014/main" id="{465C0FCD-D206-D187-366F-00A21CE947C1}"/>
              </a:ext>
            </a:extLst>
          </p:cNvPr>
          <p:cNvCxnSpPr>
            <a:cxnSpLocks/>
          </p:cNvCxnSpPr>
          <p:nvPr/>
        </p:nvCxnSpPr>
        <p:spPr>
          <a:xfrm>
            <a:off x="644106" y="1240044"/>
            <a:ext cx="10903788"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C9042F6-F0D2-365C-7591-852D5C74F691}"/>
              </a:ext>
            </a:extLst>
          </p:cNvPr>
          <p:cNvPicPr>
            <a:picLocks noChangeAspect="1"/>
          </p:cNvPicPr>
          <p:nvPr/>
        </p:nvPicPr>
        <p:blipFill>
          <a:blip r:embed="rId3"/>
          <a:stretch>
            <a:fillRect/>
          </a:stretch>
        </p:blipFill>
        <p:spPr>
          <a:xfrm>
            <a:off x="550864" y="6273848"/>
            <a:ext cx="4209262" cy="466728"/>
          </a:xfrm>
          <a:prstGeom prst="rect">
            <a:avLst/>
          </a:prstGeom>
        </p:spPr>
      </p:pic>
    </p:spTree>
    <p:extLst>
      <p:ext uri="{BB962C8B-B14F-4D97-AF65-F5344CB8AC3E}">
        <p14:creationId xmlns:p14="http://schemas.microsoft.com/office/powerpoint/2010/main" val="3932298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99171" y="4483754"/>
            <a:ext cx="2859331" cy="1035421"/>
          </a:xfrm>
        </p:spPr>
        <p:txBody>
          <a:bodyPr/>
          <a:lstStyle/>
          <a:p>
            <a:pPr algn="ctr"/>
            <a:r>
              <a:rPr lang="en-US"/>
              <a:t>Overview</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2945751" y="4027511"/>
            <a:ext cx="4378203" cy="2488713"/>
          </a:xfrm>
          <a:noFill/>
        </p:spPr>
        <p:txBody>
          <a:bodyPr vert="horz" wrap="square" lIns="0" tIns="0" rIns="0" bIns="0" rtlCol="0" anchor="t">
            <a:noAutofit/>
          </a:bodyPr>
          <a:lstStyle/>
          <a:p>
            <a:pPr lvl="1" algn="just">
              <a:lnSpc>
                <a:spcPct val="100000"/>
              </a:lnSpc>
              <a:spcAft>
                <a:spcPts val="0"/>
              </a:spcAft>
            </a:pPr>
            <a:r>
              <a:rPr lang="en-US" sz="3000" dirty="0">
                <a:solidFill>
                  <a:srgbClr val="FFFFFF"/>
                </a:solidFill>
                <a:latin typeface="+mj-lt"/>
              </a:rPr>
              <a:t>Introduction</a:t>
            </a:r>
            <a:endParaRPr lang="en-US" sz="3000" dirty="0">
              <a:solidFill>
                <a:srgbClr val="FFFFFF">
                  <a:alpha val="60000"/>
                </a:srgbClr>
              </a:solidFill>
              <a:latin typeface="+mj-lt"/>
            </a:endParaRPr>
          </a:p>
          <a:p>
            <a:pPr lvl="1" algn="just">
              <a:lnSpc>
                <a:spcPct val="100000"/>
              </a:lnSpc>
              <a:spcAft>
                <a:spcPts val="0"/>
              </a:spcAft>
            </a:pPr>
            <a:r>
              <a:rPr lang="en-US" sz="3000" dirty="0">
                <a:solidFill>
                  <a:srgbClr val="FFFFFF"/>
                </a:solidFill>
                <a:latin typeface="+mj-lt"/>
              </a:rPr>
              <a:t>Purpose</a:t>
            </a:r>
          </a:p>
          <a:p>
            <a:pPr lvl="1" algn="just">
              <a:lnSpc>
                <a:spcPct val="100000"/>
              </a:lnSpc>
              <a:spcAft>
                <a:spcPts val="0"/>
              </a:spcAft>
            </a:pPr>
            <a:r>
              <a:rPr lang="en-US" sz="3000" dirty="0">
                <a:solidFill>
                  <a:srgbClr val="FFFFFF"/>
                </a:solidFill>
                <a:latin typeface="+mj-lt"/>
              </a:rPr>
              <a:t>Research question</a:t>
            </a:r>
          </a:p>
          <a:p>
            <a:pPr lvl="1" algn="just">
              <a:lnSpc>
                <a:spcPct val="100000"/>
              </a:lnSpc>
              <a:spcAft>
                <a:spcPts val="0"/>
              </a:spcAft>
            </a:pPr>
            <a:r>
              <a:rPr lang="en-US" sz="3000" dirty="0">
                <a:solidFill>
                  <a:schemeClr val="tx1"/>
                </a:solidFill>
                <a:latin typeface="+mj-lt"/>
                <a:cs typeface="Arial"/>
              </a:rPr>
              <a:t>Methods​</a:t>
            </a:r>
            <a:endParaRPr lang="en-US" sz="3000" dirty="0">
              <a:solidFill>
                <a:schemeClr val="tx1"/>
              </a:solidFill>
              <a:latin typeface="+mj-lt"/>
            </a:endParaRPr>
          </a:p>
        </p:txBody>
      </p:sp>
      <p:pic>
        <p:nvPicPr>
          <p:cNvPr id="2058" name="Picture 10" descr="St. Elmo Brady STEM Academy... - St. Elmo Brady STEM Academy">
            <a:extLst>
              <a:ext uri="{FF2B5EF4-FFF2-40B4-BE49-F238E27FC236}">
                <a16:creationId xmlns:a16="http://schemas.microsoft.com/office/drawing/2014/main" id="{49086DE6-DF44-EE08-A4AC-53E2CD78C06B}"/>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l="23091" r="2309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bout Us | St. Elmo Brady">
            <a:extLst>
              <a:ext uri="{FF2B5EF4-FFF2-40B4-BE49-F238E27FC236}">
                <a16:creationId xmlns:a16="http://schemas.microsoft.com/office/drawing/2014/main" id="{C22FFAEF-6D1F-2B06-75ED-C5736B4A2F2F}"/>
              </a:ext>
            </a:extLst>
          </p:cNvPr>
          <p:cNvPicPr>
            <a:picLocks noGrp="1" noChangeAspect="1" noChangeArrowheads="1"/>
          </p:cNvPicPr>
          <p:nvPr>
            <p:ph type="pic" sz="quarter" idx="14"/>
          </p:nvPr>
        </p:nvPicPr>
        <p:blipFill>
          <a:blip r:embed="rId5">
            <a:extLst>
              <a:ext uri="{28A0092B-C50C-407E-A947-70E740481C1C}">
                <a14:useLocalDpi xmlns:a14="http://schemas.microsoft.com/office/drawing/2010/main" val="0"/>
              </a:ext>
            </a:extLst>
          </a:blip>
          <a:srcRect t="2896" b="2896"/>
          <a:stretch>
            <a:fillRect/>
          </a:stretch>
        </p:blipFill>
        <p:spPr bwMode="auto">
          <a:xfrm>
            <a:off x="3054350" y="0"/>
            <a:ext cx="3054350" cy="37766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STEM—St. Elmo Brady STEM Academy">
            <a:extLst>
              <a:ext uri="{FF2B5EF4-FFF2-40B4-BE49-F238E27FC236}">
                <a16:creationId xmlns:a16="http://schemas.microsoft.com/office/drawing/2014/main" id="{2D6B9966-773F-A996-35FB-53B52D237AD2}"/>
              </a:ext>
            </a:extLst>
          </p:cNvPr>
          <p:cNvPicPr>
            <a:picLocks noGrp="1" noChangeAspect="1" noChangeArrowheads="1"/>
          </p:cNvPicPr>
          <p:nvPr>
            <p:ph type="pic" sz="quarter" idx="15"/>
          </p:nvPr>
        </p:nvPicPr>
        <p:blipFill rotWithShape="1">
          <a:blip r:embed="rId6">
            <a:extLst>
              <a:ext uri="{28A0092B-C50C-407E-A947-70E740481C1C}">
                <a14:useLocalDpi xmlns:a14="http://schemas.microsoft.com/office/drawing/2010/main" val="0"/>
              </a:ext>
            </a:extLst>
          </a:blip>
          <a:srcRect l="3874" t="926" r="42210" b="-926"/>
          <a:stretch/>
        </p:blipFill>
        <p:spPr bwMode="auto">
          <a:xfrm>
            <a:off x="6083300" y="0"/>
            <a:ext cx="3054350" cy="382269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STEM—St. Elmo Brady STEM Academy">
            <a:extLst>
              <a:ext uri="{FF2B5EF4-FFF2-40B4-BE49-F238E27FC236}">
                <a16:creationId xmlns:a16="http://schemas.microsoft.com/office/drawing/2014/main" id="{AA7873EB-92C3-A120-D4F1-5CC6458EC86E}"/>
              </a:ext>
            </a:extLst>
          </p:cNvPr>
          <p:cNvPicPr>
            <a:picLocks noGrp="1" noChangeAspect="1" noChangeArrowheads="1"/>
          </p:cNvPicPr>
          <p:nvPr>
            <p:ph type="pic" sz="quarter" idx="16"/>
          </p:nvPr>
        </p:nvPicPr>
        <p:blipFill>
          <a:blip r:embed="rId7">
            <a:extLst>
              <a:ext uri="{28A0092B-C50C-407E-A947-70E740481C1C}">
                <a14:useLocalDpi xmlns:a14="http://schemas.microsoft.com/office/drawing/2010/main" val="0"/>
              </a:ext>
            </a:extLst>
          </a:blip>
          <a:srcRect l="17134" r="1713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4C3CDC4-8FA1-00DC-E332-318631103F13}"/>
              </a:ext>
            </a:extLst>
          </p:cNvPr>
          <p:cNvSpPr txBox="1"/>
          <p:nvPr/>
        </p:nvSpPr>
        <p:spPr>
          <a:xfrm>
            <a:off x="7263442" y="4032739"/>
            <a:ext cx="464720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gn="just">
              <a:buFont typeface="Arial" panose="020B0604020202020204" pitchFamily="34" charset="0"/>
              <a:buChar char="•"/>
            </a:pPr>
            <a:r>
              <a:rPr lang="en-US" sz="3000" dirty="0">
                <a:latin typeface="+mj-lt"/>
                <a:cs typeface="Arial"/>
              </a:rPr>
              <a:t>Findings</a:t>
            </a:r>
          </a:p>
          <a:p>
            <a:pPr marL="742950" lvl="1" indent="-285750" algn="just">
              <a:buFont typeface="Arial" panose="020B0604020202020204" pitchFamily="34" charset="0"/>
              <a:buChar char="•"/>
            </a:pPr>
            <a:r>
              <a:rPr lang="en-US" sz="3000" dirty="0">
                <a:latin typeface="+mj-lt"/>
                <a:cs typeface="Arial"/>
              </a:rPr>
              <a:t>Recommendations​</a:t>
            </a:r>
          </a:p>
          <a:p>
            <a:pPr marL="742950" lvl="1" indent="-285750" algn="just">
              <a:buFont typeface="Arial" panose="020B0604020202020204" pitchFamily="34" charset="0"/>
              <a:buChar char="•"/>
            </a:pPr>
            <a:r>
              <a:rPr lang="en-US" sz="3000" dirty="0">
                <a:latin typeface="+mj-lt"/>
                <a:cs typeface="Arial"/>
              </a:rPr>
              <a:t>Acknowledgements​</a:t>
            </a:r>
          </a:p>
          <a:p>
            <a:pPr marL="742950" lvl="1" indent="-285750" algn="just">
              <a:buFont typeface="Arial" panose="020B0604020202020204" pitchFamily="34" charset="0"/>
              <a:buChar char="•"/>
            </a:pPr>
            <a:r>
              <a:rPr lang="en-US" sz="3000" dirty="0">
                <a:latin typeface="+mj-lt"/>
                <a:cs typeface="Arial"/>
              </a:rPr>
              <a:t>Questions</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50863" y="196900"/>
            <a:ext cx="11091600" cy="1332000"/>
          </a:xfrm>
        </p:spPr>
        <p:txBody>
          <a:bodyPr/>
          <a:lstStyle/>
          <a:p>
            <a:pPr algn="ctr"/>
            <a:r>
              <a:rPr lang="en-US" sz="3600" dirty="0"/>
              <a:t>Enjoyment and Confidence as Catalysts for Increased Participation</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549537" y="1240044"/>
            <a:ext cx="10897386" cy="8094524"/>
          </a:xfrm>
          <a:prstGeom prst="rect">
            <a:avLst/>
          </a:prstGeom>
          <a:noFill/>
        </p:spPr>
        <p:txBody>
          <a:bodyPr wrap="square" lIns="91440" tIns="45720" rIns="91440" bIns="45720" rtlCol="0" anchor="t">
            <a:spAutoFit/>
          </a:bodyPr>
          <a:lstStyle/>
          <a:p>
            <a:r>
              <a:rPr lang="en-US" sz="2000" b="0" i="0" u="none" strike="noStrike" dirty="0">
                <a:effectLst/>
                <a:latin typeface="+mj-lt"/>
              </a:rPr>
              <a:t>“I love working through science classes and everything. I love understanding and learning about the ocean” – Julian</a:t>
            </a:r>
          </a:p>
          <a:p>
            <a:r>
              <a:rPr lang="en-US" sz="2000" b="0" i="0" u="none" strike="noStrike" dirty="0">
                <a:effectLst/>
                <a:latin typeface="+mj-lt"/>
              </a:rPr>
              <a:t>“...out of like what I’ve been interested in pursuing, it’s been marine biology or computer science… I know that the career that I want to pursue has to deal with – like it deals a lot with STEM actually.” – Julian                              Passion</a:t>
            </a:r>
            <a:endParaRPr lang="en-US" sz="2000" b="0" dirty="0">
              <a:effectLst/>
              <a:latin typeface="+mj-lt"/>
            </a:endParaRPr>
          </a:p>
          <a:p>
            <a:endParaRPr lang="en-US" sz="2000" dirty="0">
              <a:latin typeface="+mj-lt"/>
            </a:endParaRPr>
          </a:p>
          <a:p>
            <a:r>
              <a:rPr lang="en-US" sz="2000" b="0" i="0" u="none" strike="noStrike" dirty="0">
                <a:effectLst/>
                <a:latin typeface="+mj-lt"/>
              </a:rPr>
              <a:t>“</a:t>
            </a:r>
            <a:r>
              <a:rPr lang="en-US" sz="2000" dirty="0">
                <a:latin typeface="+mj-lt"/>
              </a:rPr>
              <a:t>[The program] </a:t>
            </a:r>
            <a:r>
              <a:rPr lang="en-US" sz="2000" b="0" i="0" u="none" strike="noStrike" dirty="0">
                <a:effectLst/>
                <a:latin typeface="+mj-lt"/>
              </a:rPr>
              <a:t> shaped it to make it seem, as I said, more understandable and kind of fun… and made it very enjoyable which shaped me seeing it as a more fun learning experience which I could enjoy a lot.” – Arlo</a:t>
            </a:r>
          </a:p>
          <a:p>
            <a:r>
              <a:rPr lang="en-US" sz="2000" b="0" i="0" u="none" strike="noStrike" dirty="0">
                <a:effectLst/>
                <a:latin typeface="+mj-lt"/>
              </a:rPr>
              <a:t>“I think that math can be pretty fun … it’s really interesting trying to find, getting from Point A of the equation to Point B. Science has always been as interesting as it’s been fun for me… I always enjoy what I do in my classes.” – Julian                              Fun and Enjoyment</a:t>
            </a:r>
          </a:p>
          <a:p>
            <a:endParaRPr lang="en-US" sz="2000" dirty="0">
              <a:latin typeface="+mj-lt"/>
            </a:endParaRPr>
          </a:p>
          <a:p>
            <a:r>
              <a:rPr lang="en-US" sz="2000" b="0" dirty="0">
                <a:effectLst/>
                <a:latin typeface="+mj-lt"/>
              </a:rPr>
              <a:t>Takeaway: </a:t>
            </a:r>
            <a:r>
              <a:rPr lang="en-US" sz="2000" b="0" i="0" u="none" strike="noStrike" dirty="0">
                <a:solidFill>
                  <a:srgbClr val="000000"/>
                </a:solidFill>
                <a:effectLst/>
                <a:latin typeface="Arial" panose="020B0604020202020204" pitchFamily="34" charset="0"/>
              </a:rPr>
              <a:t> </a:t>
            </a:r>
            <a:r>
              <a:rPr lang="en-US" sz="2000" b="0" i="0" u="none" strike="noStrike" dirty="0">
                <a:effectLst/>
                <a:latin typeface="+mj-lt"/>
              </a:rPr>
              <a:t>fun and enjoyment play significant roles in increasing students' interest and participation in STEM subjects. Participants express a passion for specific STEM fields, such as marine biology, computer science, and psychology, driven by their enjoyment of the subject matter</a:t>
            </a:r>
            <a:endParaRPr lang="en-US" sz="2000" b="0" dirty="0">
              <a:effectLst/>
              <a:latin typeface="+mj-lt"/>
            </a:endParaRPr>
          </a:p>
          <a:p>
            <a:endParaRPr lang="en-US" sz="2400" b="0" dirty="0">
              <a:effectLst/>
              <a:latin typeface="+mj-lt"/>
            </a:endParaRPr>
          </a:p>
          <a:p>
            <a:endParaRPr lang="en-US" sz="2400" b="0" dirty="0">
              <a:effectLst/>
              <a:latin typeface="+mj-lt"/>
            </a:endParaRPr>
          </a:p>
          <a:p>
            <a:pPr rtl="0">
              <a:spcBef>
                <a:spcPts val="0"/>
              </a:spcBef>
              <a:spcAft>
                <a:spcPts val="0"/>
              </a:spcAft>
            </a:pPr>
            <a:endParaRPr lang="en-US" sz="2400" b="0" i="0" u="none" strike="noStrike" dirty="0">
              <a:effectLst/>
              <a:latin typeface="+mj-lt"/>
            </a:endParaRPr>
          </a:p>
          <a:p>
            <a:pPr rtl="0">
              <a:spcBef>
                <a:spcPts val="0"/>
              </a:spcBef>
              <a:spcAft>
                <a:spcPts val="0"/>
              </a:spcAft>
            </a:pPr>
            <a:endParaRPr lang="en-US" sz="2400" b="0" i="0" u="none" strike="noStrike" dirty="0">
              <a:effectLst/>
              <a:latin typeface="+mj-lt"/>
            </a:endParaRPr>
          </a:p>
          <a:p>
            <a:pPr rtl="0">
              <a:spcBef>
                <a:spcPts val="0"/>
              </a:spcBef>
              <a:spcAft>
                <a:spcPts val="0"/>
              </a:spcAft>
            </a:pPr>
            <a:br>
              <a:rPr lang="en-US" sz="2800" b="0" dirty="0">
                <a:effectLst/>
                <a:latin typeface="+mj-lt"/>
              </a:rPr>
            </a:br>
            <a:br>
              <a:rPr lang="en-US" sz="2800" b="0" dirty="0">
                <a:effectLst/>
                <a:latin typeface="+mj-lt"/>
              </a:rPr>
            </a:br>
            <a:endParaRPr lang="en-US" sz="2800" dirty="0">
              <a:latin typeface="+mj-lt"/>
            </a:endParaRPr>
          </a:p>
        </p:txBody>
      </p:sp>
      <p:cxnSp>
        <p:nvCxnSpPr>
          <p:cNvPr id="3" name="Straight Connector 2">
            <a:extLst>
              <a:ext uri="{FF2B5EF4-FFF2-40B4-BE49-F238E27FC236}">
                <a16:creationId xmlns:a16="http://schemas.microsoft.com/office/drawing/2014/main" id="{465C0FCD-D206-D187-366F-00A21CE947C1}"/>
              </a:ext>
            </a:extLst>
          </p:cNvPr>
          <p:cNvCxnSpPr>
            <a:cxnSpLocks/>
          </p:cNvCxnSpPr>
          <p:nvPr/>
        </p:nvCxnSpPr>
        <p:spPr>
          <a:xfrm>
            <a:off x="644106" y="1240044"/>
            <a:ext cx="10903788"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363CFFA-37E0-A7F2-55FE-2D6140EC46A1}"/>
              </a:ext>
            </a:extLst>
          </p:cNvPr>
          <p:cNvPicPr>
            <a:picLocks noChangeAspect="1"/>
          </p:cNvPicPr>
          <p:nvPr/>
        </p:nvPicPr>
        <p:blipFill>
          <a:blip r:embed="rId2"/>
          <a:stretch>
            <a:fillRect/>
          </a:stretch>
        </p:blipFill>
        <p:spPr>
          <a:xfrm>
            <a:off x="549537" y="6507212"/>
            <a:ext cx="4246307" cy="350788"/>
          </a:xfrm>
          <a:prstGeom prst="rect">
            <a:avLst/>
          </a:prstGeom>
        </p:spPr>
      </p:pic>
      <p:sp>
        <p:nvSpPr>
          <p:cNvPr id="10" name="Arrow: Right 9">
            <a:extLst>
              <a:ext uri="{FF2B5EF4-FFF2-40B4-BE49-F238E27FC236}">
                <a16:creationId xmlns:a16="http://schemas.microsoft.com/office/drawing/2014/main" id="{4965FB96-49CA-0A0B-BD4B-CC3A446348E3}"/>
              </a:ext>
            </a:extLst>
          </p:cNvPr>
          <p:cNvSpPr/>
          <p:nvPr/>
        </p:nvSpPr>
        <p:spPr>
          <a:xfrm>
            <a:off x="2672690" y="2512344"/>
            <a:ext cx="1569028" cy="35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BEF4A4C-66C6-B25A-DF1E-D51E1535140D}"/>
              </a:ext>
            </a:extLst>
          </p:cNvPr>
          <p:cNvSpPr/>
          <p:nvPr/>
        </p:nvSpPr>
        <p:spPr>
          <a:xfrm>
            <a:off x="4979727" y="4632242"/>
            <a:ext cx="1569028" cy="35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B1BA00-D72F-52D0-3075-8D4FBEB05500}"/>
              </a:ext>
            </a:extLst>
          </p:cNvPr>
          <p:cNvSpPr/>
          <p:nvPr/>
        </p:nvSpPr>
        <p:spPr>
          <a:xfrm>
            <a:off x="461184" y="5125139"/>
            <a:ext cx="10897386" cy="1382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74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625614" y="196900"/>
            <a:ext cx="11091600" cy="1332000"/>
          </a:xfrm>
        </p:spPr>
        <p:txBody>
          <a:bodyPr/>
          <a:lstStyle/>
          <a:p>
            <a:pPr algn="ctr"/>
            <a:r>
              <a:rPr lang="en-US" sz="4400" dirty="0"/>
              <a:t>Sources of Inspiration</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625614" y="1028359"/>
            <a:ext cx="11236750" cy="8925520"/>
          </a:xfrm>
          <a:prstGeom prst="rect">
            <a:avLst/>
          </a:prstGeom>
          <a:noFill/>
        </p:spPr>
        <p:txBody>
          <a:bodyPr wrap="square" lIns="91440" tIns="45720" rIns="91440" bIns="45720" rtlCol="0" anchor="t">
            <a:spAutoFit/>
          </a:bodyPr>
          <a:lstStyle/>
          <a:p>
            <a:pPr algn="ctr" rtl="0">
              <a:spcBef>
                <a:spcPts val="0"/>
              </a:spcBef>
              <a:spcAft>
                <a:spcPts val="0"/>
              </a:spcAft>
            </a:pPr>
            <a:r>
              <a:rPr lang="en-US" sz="4400" b="0" i="0" u="sng" strike="noStrike" dirty="0">
                <a:effectLst/>
                <a:latin typeface="+mj-lt"/>
              </a:rPr>
              <a:t>Highlights the influences and inspirations students receive</a:t>
            </a:r>
          </a:p>
          <a:p>
            <a:pPr marL="285750" indent="-285750" rtl="0">
              <a:spcBef>
                <a:spcPts val="0"/>
              </a:spcBef>
              <a:spcAft>
                <a:spcPts val="0"/>
              </a:spcAft>
              <a:buFont typeface="Arial" panose="020B0604020202020204" pitchFamily="34" charset="0"/>
              <a:buChar char="•"/>
            </a:pPr>
            <a:r>
              <a:rPr lang="en-US" sz="4400" dirty="0">
                <a:latin typeface="+mj-lt"/>
              </a:rPr>
              <a:t>P</a:t>
            </a:r>
            <a:r>
              <a:rPr lang="en-US" sz="4400" b="0" i="0" u="none" strike="noStrike" dirty="0">
                <a:effectLst/>
                <a:latin typeface="+mj-lt"/>
              </a:rPr>
              <a:t>arents’ involvement and encouragement in STEM</a:t>
            </a:r>
          </a:p>
          <a:p>
            <a:pPr marL="285750" indent="-285750" rtl="0">
              <a:spcBef>
                <a:spcPts val="0"/>
              </a:spcBef>
              <a:spcAft>
                <a:spcPts val="0"/>
              </a:spcAft>
              <a:buFont typeface="Arial" panose="020B0604020202020204" pitchFamily="34" charset="0"/>
              <a:buChar char="•"/>
            </a:pPr>
            <a:r>
              <a:rPr lang="en-US" sz="4400" dirty="0">
                <a:latin typeface="+mj-lt"/>
              </a:rPr>
              <a:t>Media influence </a:t>
            </a:r>
          </a:p>
          <a:p>
            <a:pPr marL="285750" indent="-285750" rtl="0">
              <a:spcBef>
                <a:spcPts val="0"/>
              </a:spcBef>
              <a:spcAft>
                <a:spcPts val="0"/>
              </a:spcAft>
              <a:buFont typeface="Arial" panose="020B0604020202020204" pitchFamily="34" charset="0"/>
              <a:buChar char="•"/>
            </a:pPr>
            <a:r>
              <a:rPr lang="en-US" sz="4400" dirty="0">
                <a:latin typeface="+mj-lt"/>
              </a:rPr>
              <a:t>Afterschool programs</a:t>
            </a:r>
          </a:p>
          <a:p>
            <a:pPr rtl="0">
              <a:spcBef>
                <a:spcPts val="0"/>
              </a:spcBef>
              <a:spcAft>
                <a:spcPts val="0"/>
              </a:spcAft>
            </a:pPr>
            <a:endParaRPr lang="en-US" sz="1800" b="0" i="0" u="none" strike="noStrike" dirty="0">
              <a:effectLst/>
              <a:latin typeface="+mj-lt"/>
            </a:endParaRPr>
          </a:p>
          <a:p>
            <a:endParaRPr lang="en-US" sz="3200" b="0" i="0" u="none" strike="noStrike" dirty="0">
              <a:effectLst/>
              <a:latin typeface="+mj-lt"/>
            </a:endParaRPr>
          </a:p>
          <a:p>
            <a:endParaRPr lang="en-US" sz="3200" b="0" i="0" u="none" strike="noStrike" dirty="0">
              <a:effectLst/>
              <a:latin typeface="+mj-lt"/>
            </a:endParaRPr>
          </a:p>
          <a:p>
            <a:pPr rtl="0">
              <a:spcBef>
                <a:spcPts val="0"/>
              </a:spcBef>
              <a:spcAft>
                <a:spcPts val="0"/>
              </a:spcAft>
            </a:pPr>
            <a:br>
              <a:rPr lang="en-US" sz="3200" dirty="0"/>
            </a:br>
            <a:br>
              <a:rPr lang="en-US" sz="2800" dirty="0"/>
            </a:br>
            <a:endParaRPr lang="en-US" sz="2800" dirty="0">
              <a:latin typeface="+mj-lt"/>
            </a:endParaRPr>
          </a:p>
          <a:p>
            <a:pPr rtl="0">
              <a:spcBef>
                <a:spcPts val="0"/>
              </a:spcBef>
              <a:spcAft>
                <a:spcPts val="0"/>
              </a:spcAft>
            </a:pPr>
            <a:endParaRPr lang="en-US" sz="2800" b="0" dirty="0">
              <a:effectLst/>
              <a:latin typeface="+mj-lt"/>
            </a:endParaRPr>
          </a:p>
          <a:p>
            <a:pPr rtl="0">
              <a:spcBef>
                <a:spcPts val="0"/>
              </a:spcBef>
              <a:spcAft>
                <a:spcPts val="0"/>
              </a:spcAft>
            </a:pPr>
            <a:br>
              <a:rPr lang="en-US" sz="2800" b="0" dirty="0">
                <a:effectLst/>
                <a:latin typeface="+mj-lt"/>
              </a:rPr>
            </a:br>
            <a:br>
              <a:rPr lang="en-US" sz="2800" b="0" dirty="0">
                <a:effectLst/>
                <a:latin typeface="+mj-lt"/>
              </a:rPr>
            </a:br>
            <a:br>
              <a:rPr lang="en-US" sz="2800" dirty="0"/>
            </a:br>
            <a:endParaRPr lang="en-US" sz="2800" dirty="0">
              <a:latin typeface="+mj-lt"/>
            </a:endParaRPr>
          </a:p>
        </p:txBody>
      </p:sp>
      <p:cxnSp>
        <p:nvCxnSpPr>
          <p:cNvPr id="3" name="Straight Connector 2">
            <a:extLst>
              <a:ext uri="{FF2B5EF4-FFF2-40B4-BE49-F238E27FC236}">
                <a16:creationId xmlns:a16="http://schemas.microsoft.com/office/drawing/2014/main" id="{0B7B328C-1CAB-A033-E037-F77711016F8F}"/>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5244454-893D-1197-196E-F5875B45040C}"/>
              </a:ext>
            </a:extLst>
          </p:cNvPr>
          <p:cNvPicPr>
            <a:picLocks noChangeAspect="1"/>
          </p:cNvPicPr>
          <p:nvPr/>
        </p:nvPicPr>
        <p:blipFill>
          <a:blip r:embed="rId2"/>
          <a:stretch>
            <a:fillRect/>
          </a:stretch>
        </p:blipFill>
        <p:spPr>
          <a:xfrm>
            <a:off x="550863" y="6187228"/>
            <a:ext cx="4252125" cy="466728"/>
          </a:xfrm>
          <a:prstGeom prst="rect">
            <a:avLst/>
          </a:prstGeom>
        </p:spPr>
      </p:pic>
    </p:spTree>
    <p:extLst>
      <p:ext uri="{BB962C8B-B14F-4D97-AF65-F5344CB8AC3E}">
        <p14:creationId xmlns:p14="http://schemas.microsoft.com/office/powerpoint/2010/main" val="1040239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625614" y="196900"/>
            <a:ext cx="11091600" cy="1332000"/>
          </a:xfrm>
        </p:spPr>
        <p:txBody>
          <a:bodyPr/>
          <a:lstStyle/>
          <a:p>
            <a:pPr algn="ctr"/>
            <a:r>
              <a:rPr lang="en-US" sz="4400" dirty="0"/>
              <a:t>Sources of Inspiration</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625614" y="1028359"/>
            <a:ext cx="11236750" cy="10033516"/>
          </a:xfrm>
          <a:prstGeom prst="rect">
            <a:avLst/>
          </a:prstGeom>
          <a:noFill/>
        </p:spPr>
        <p:txBody>
          <a:bodyPr wrap="square" lIns="91440" tIns="45720" rIns="91440" bIns="45720" rtlCol="0" anchor="t">
            <a:spAutoFit/>
          </a:bodyPr>
          <a:lstStyle/>
          <a:p>
            <a:pPr rtl="0">
              <a:spcBef>
                <a:spcPts val="0"/>
              </a:spcBef>
              <a:spcAft>
                <a:spcPts val="0"/>
              </a:spcAft>
            </a:pPr>
            <a:endParaRPr lang="en-US" sz="1800" b="0" i="0" u="none" strike="noStrike" dirty="0">
              <a:effectLst/>
              <a:latin typeface="+mj-lt"/>
            </a:endParaRPr>
          </a:p>
          <a:p>
            <a:r>
              <a:rPr lang="en-US" sz="1600" b="0" i="0" u="none" strike="noStrike" dirty="0">
                <a:effectLst/>
                <a:latin typeface="+mj-lt"/>
              </a:rPr>
              <a:t>“I feel like it started off with my parents, but as time went on, my own interest and other factors like the afterschool program have really built on that. So, as time goes by, it just keeps building and building.”- Julian</a:t>
            </a:r>
          </a:p>
          <a:p>
            <a:r>
              <a:rPr lang="en-US" sz="1600" b="0" i="0" u="none" strike="noStrike" dirty="0">
                <a:effectLst/>
                <a:latin typeface="+mj-lt"/>
              </a:rPr>
              <a:t>“Them also being in like – like my mom being in science, she was a lot more willing to help and stuff because science is a thing that she does and made me interested in it in a different way, but still being interested. It helped with me learning more about it.” – Arlo</a:t>
            </a:r>
          </a:p>
          <a:p>
            <a:r>
              <a:rPr lang="en-US" sz="1600" b="0" i="0" u="none" strike="noStrike" dirty="0">
                <a:effectLst/>
                <a:latin typeface="+mj-lt"/>
              </a:rPr>
              <a:t>“Sometimes my parents help me with [math problems], and sometimes, I got it on my own.” – Sid</a:t>
            </a:r>
          </a:p>
          <a:p>
            <a:r>
              <a:rPr lang="en-US" sz="1600" b="0" i="0" u="none" strike="noStrike" dirty="0">
                <a:effectLst/>
                <a:latin typeface="+mj-lt"/>
              </a:rPr>
              <a:t>“Both my parents have delved into science topics. Like my dad was briefly a professor at U of H teaching a Physics class, and as I stated before, my mom is a professor teaching Biology. So, it was also them who, I guess, inspired me. They’re definitely supportive of my decision to learn more about these STEM topics since they, themselves, have studied and worked towards these topics. I also feel like I’m sort of – it feels like it’s passed down.” – Julian                                      Parents’ Involvement </a:t>
            </a:r>
          </a:p>
          <a:p>
            <a:endParaRPr lang="en-US" sz="1600" dirty="0">
              <a:latin typeface="+mj-lt"/>
            </a:endParaRPr>
          </a:p>
          <a:p>
            <a:pPr rtl="0">
              <a:spcBef>
                <a:spcPts val="0"/>
              </a:spcBef>
              <a:spcAft>
                <a:spcPts val="0"/>
              </a:spcAft>
            </a:pPr>
            <a:r>
              <a:rPr lang="en-US" sz="1600" b="0" i="0" u="none" strike="noStrike" dirty="0">
                <a:effectLst/>
                <a:latin typeface="+mj-lt"/>
              </a:rPr>
              <a:t>“I would occasionally watch documentaries with my dad. I now sometimes, guilty pleasure, look at history and science documentaries and those have definitely influenced me.” – Julian                                      Media Influence</a:t>
            </a:r>
          </a:p>
          <a:p>
            <a:pPr rtl="0">
              <a:spcBef>
                <a:spcPts val="0"/>
              </a:spcBef>
              <a:spcAft>
                <a:spcPts val="0"/>
              </a:spcAft>
            </a:pPr>
            <a:endParaRPr lang="en-US" sz="1600" dirty="0">
              <a:latin typeface="+mj-lt"/>
            </a:endParaRPr>
          </a:p>
          <a:p>
            <a:r>
              <a:rPr lang="en-US" sz="1600" b="0" i="0" u="none" strike="noStrike" dirty="0">
                <a:effectLst/>
                <a:latin typeface="+mj-lt"/>
              </a:rPr>
              <a:t>“I feel like it started off with my parents, but as time went on, my own interest and other factors like the afterschool program have really built on that. So, as time goes by, it just keeps building and building.”- Julian                                     Programs</a:t>
            </a:r>
          </a:p>
          <a:p>
            <a:pPr rtl="0">
              <a:spcBef>
                <a:spcPts val="0"/>
              </a:spcBef>
              <a:spcAft>
                <a:spcPts val="0"/>
              </a:spcAft>
            </a:pPr>
            <a:endParaRPr lang="en-US" sz="1600" dirty="0">
              <a:latin typeface="+mj-lt"/>
            </a:endParaRPr>
          </a:p>
          <a:p>
            <a:endParaRPr lang="en-US" sz="1600" b="0" dirty="0">
              <a:effectLst/>
              <a:latin typeface="+mj-lt"/>
            </a:endParaRPr>
          </a:p>
          <a:p>
            <a:r>
              <a:rPr lang="en-US" sz="1600" b="0" dirty="0">
                <a:effectLst/>
                <a:latin typeface="+mj-lt"/>
              </a:rPr>
              <a:t>Takeaways: Inspiration for STEM is a spectrum of different sources, such as parents, media and extracurricular programs</a:t>
            </a:r>
          </a:p>
          <a:p>
            <a:endParaRPr lang="en-US" sz="3200" b="0" i="0" u="none" strike="noStrike" dirty="0">
              <a:effectLst/>
              <a:latin typeface="+mj-lt"/>
            </a:endParaRPr>
          </a:p>
          <a:p>
            <a:endParaRPr lang="en-US" sz="3200" b="0" i="0" u="none" strike="noStrike" dirty="0">
              <a:effectLst/>
              <a:latin typeface="+mj-lt"/>
            </a:endParaRPr>
          </a:p>
          <a:p>
            <a:endParaRPr lang="en-US" sz="3200" b="0" i="0" u="none" strike="noStrike" dirty="0">
              <a:effectLst/>
              <a:latin typeface="+mj-lt"/>
            </a:endParaRPr>
          </a:p>
          <a:p>
            <a:pPr rtl="0">
              <a:spcBef>
                <a:spcPts val="0"/>
              </a:spcBef>
              <a:spcAft>
                <a:spcPts val="0"/>
              </a:spcAft>
            </a:pPr>
            <a:br>
              <a:rPr lang="en-US" sz="3200" dirty="0"/>
            </a:br>
            <a:br>
              <a:rPr lang="en-US" sz="2800" dirty="0"/>
            </a:br>
            <a:endParaRPr lang="en-US" sz="2800" dirty="0">
              <a:latin typeface="+mj-lt"/>
            </a:endParaRPr>
          </a:p>
          <a:p>
            <a:pPr rtl="0">
              <a:spcBef>
                <a:spcPts val="0"/>
              </a:spcBef>
              <a:spcAft>
                <a:spcPts val="0"/>
              </a:spcAft>
            </a:pPr>
            <a:endParaRPr lang="en-US" sz="2800" b="0" dirty="0">
              <a:effectLst/>
              <a:latin typeface="+mj-lt"/>
            </a:endParaRPr>
          </a:p>
          <a:p>
            <a:pPr rtl="0">
              <a:spcBef>
                <a:spcPts val="0"/>
              </a:spcBef>
              <a:spcAft>
                <a:spcPts val="0"/>
              </a:spcAft>
            </a:pPr>
            <a:br>
              <a:rPr lang="en-US" sz="2800" b="0" dirty="0">
                <a:effectLst/>
                <a:latin typeface="+mj-lt"/>
              </a:rPr>
            </a:br>
            <a:br>
              <a:rPr lang="en-US" sz="2800" b="0" dirty="0">
                <a:effectLst/>
                <a:latin typeface="+mj-lt"/>
              </a:rPr>
            </a:br>
            <a:br>
              <a:rPr lang="en-US" sz="2800" dirty="0"/>
            </a:br>
            <a:endParaRPr lang="en-US" sz="2800" dirty="0">
              <a:latin typeface="+mj-lt"/>
            </a:endParaRPr>
          </a:p>
        </p:txBody>
      </p:sp>
      <p:cxnSp>
        <p:nvCxnSpPr>
          <p:cNvPr id="3" name="Straight Connector 2">
            <a:extLst>
              <a:ext uri="{FF2B5EF4-FFF2-40B4-BE49-F238E27FC236}">
                <a16:creationId xmlns:a16="http://schemas.microsoft.com/office/drawing/2014/main" id="{0B7B328C-1CAB-A033-E037-F77711016F8F}"/>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086FC72-908D-E089-2B4E-1993DC00C3E2}"/>
              </a:ext>
            </a:extLst>
          </p:cNvPr>
          <p:cNvPicPr>
            <a:picLocks noChangeAspect="1"/>
          </p:cNvPicPr>
          <p:nvPr/>
        </p:nvPicPr>
        <p:blipFill>
          <a:blip r:embed="rId2"/>
          <a:stretch>
            <a:fillRect/>
          </a:stretch>
        </p:blipFill>
        <p:spPr>
          <a:xfrm>
            <a:off x="471489" y="6273848"/>
            <a:ext cx="4388650" cy="466728"/>
          </a:xfrm>
          <a:prstGeom prst="rect">
            <a:avLst/>
          </a:prstGeom>
        </p:spPr>
      </p:pic>
      <p:sp>
        <p:nvSpPr>
          <p:cNvPr id="10" name="Arrow: Right 9">
            <a:extLst>
              <a:ext uri="{FF2B5EF4-FFF2-40B4-BE49-F238E27FC236}">
                <a16:creationId xmlns:a16="http://schemas.microsoft.com/office/drawing/2014/main" id="{894401E0-DA90-BF9C-50D6-0FAF9AB9C668}"/>
              </a:ext>
            </a:extLst>
          </p:cNvPr>
          <p:cNvSpPr/>
          <p:nvPr/>
        </p:nvSpPr>
        <p:spPr>
          <a:xfrm>
            <a:off x="7543800" y="3488121"/>
            <a:ext cx="1569028" cy="35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F03D1CD-C2A8-952B-04FE-EB80CBD83EEF}"/>
              </a:ext>
            </a:extLst>
          </p:cNvPr>
          <p:cNvSpPr/>
          <p:nvPr/>
        </p:nvSpPr>
        <p:spPr>
          <a:xfrm>
            <a:off x="6548755" y="4235835"/>
            <a:ext cx="1569028" cy="35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115CD31-0EC2-A6C9-5FAE-8635315955A1}"/>
              </a:ext>
            </a:extLst>
          </p:cNvPr>
          <p:cNvSpPr/>
          <p:nvPr/>
        </p:nvSpPr>
        <p:spPr>
          <a:xfrm>
            <a:off x="8379835" y="4924568"/>
            <a:ext cx="1569028" cy="353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F414E9-4181-B6A8-88C4-D625F96F6543}"/>
              </a:ext>
            </a:extLst>
          </p:cNvPr>
          <p:cNvSpPr/>
          <p:nvPr/>
        </p:nvSpPr>
        <p:spPr>
          <a:xfrm>
            <a:off x="644106" y="5463405"/>
            <a:ext cx="10785894" cy="9856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433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642312" y="196900"/>
            <a:ext cx="11091600" cy="1332000"/>
          </a:xfrm>
        </p:spPr>
        <p:txBody>
          <a:bodyPr/>
          <a:lstStyle/>
          <a:p>
            <a:pPr algn="ctr"/>
            <a:r>
              <a:rPr lang="en-US" sz="4400" dirty="0"/>
              <a:t>Language and Cultural Connection to STEM</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458088" y="967234"/>
            <a:ext cx="11353698" cy="6955750"/>
          </a:xfrm>
          <a:prstGeom prst="rect">
            <a:avLst/>
          </a:prstGeom>
          <a:noFill/>
        </p:spPr>
        <p:txBody>
          <a:bodyPr wrap="square" rtlCol="0">
            <a:spAutoFit/>
          </a:bodyPr>
          <a:lstStyle/>
          <a:p>
            <a:pPr algn="ctr"/>
            <a:br>
              <a:rPr lang="en-US" sz="2400" b="0" dirty="0">
                <a:effectLst/>
                <a:latin typeface="+mj-lt"/>
              </a:rPr>
            </a:br>
            <a:r>
              <a:rPr lang="en-US" sz="2400" u="sng" dirty="0">
                <a:latin typeface="+mj-lt"/>
              </a:rPr>
              <a:t>Julian </a:t>
            </a:r>
            <a:r>
              <a:rPr lang="en-US" sz="2400" b="0" i="0" u="sng" dirty="0">
                <a:effectLst/>
                <a:latin typeface="+mj-lt"/>
              </a:rPr>
              <a:t>highlights how language skills and cultural connections impacts his understanding and engagement with STEM subjects. </a:t>
            </a:r>
          </a:p>
          <a:p>
            <a:endParaRPr lang="en-US" sz="2400" b="0" i="0" dirty="0">
              <a:effectLst/>
              <a:latin typeface="+mj-lt"/>
            </a:endParaRPr>
          </a:p>
          <a:p>
            <a:r>
              <a:rPr lang="en-US" sz="2400" b="0" i="0" dirty="0">
                <a:effectLst/>
                <a:latin typeface="+mj-lt"/>
              </a:rPr>
              <a:t>"I feel like because I can understand two languages, I find that like Spanish is very much tied to Latin. It’s a Latin-based language, so understanding things like taxonomic names for animals, I can see or, I guess, understand better why an animal has a certain name because of the Latin roots." - Julian</a:t>
            </a:r>
            <a:endParaRPr lang="en-US" sz="2400" dirty="0">
              <a:latin typeface="+mj-lt"/>
            </a:endParaRPr>
          </a:p>
          <a:p>
            <a:endParaRPr lang="en-US" sz="2400" b="0" i="0" dirty="0">
              <a:effectLst/>
              <a:latin typeface="+mj-lt"/>
            </a:endParaRPr>
          </a:p>
          <a:p>
            <a:endParaRPr lang="en-US" sz="2400" dirty="0">
              <a:latin typeface="+mj-lt"/>
            </a:endParaRPr>
          </a:p>
          <a:p>
            <a:r>
              <a:rPr lang="en-US" sz="2400" b="0" i="0" dirty="0">
                <a:effectLst/>
                <a:latin typeface="+mj-lt"/>
              </a:rPr>
              <a:t>Takeaway: Julian's ability to understand Spanish and its Latin roots enhances his comprehension of scientific terms, fostering a deeper appreciation and connection to STEM disciplines.</a:t>
            </a:r>
          </a:p>
          <a:p>
            <a:endParaRPr lang="en-US" sz="2200" b="0" i="0" dirty="0">
              <a:effectLst/>
              <a:latin typeface="+mj-lt"/>
            </a:endParaRPr>
          </a:p>
          <a:p>
            <a:endParaRPr lang="en-US" sz="2800" dirty="0">
              <a:latin typeface="+mj-lt"/>
            </a:endParaRPr>
          </a:p>
          <a:p>
            <a:endParaRPr lang="en-US" sz="2800" dirty="0">
              <a:latin typeface="+mj-lt"/>
            </a:endParaRPr>
          </a:p>
          <a:p>
            <a:pPr rtl="0">
              <a:spcBef>
                <a:spcPts val="0"/>
              </a:spcBef>
              <a:spcAft>
                <a:spcPts val="0"/>
              </a:spcAft>
            </a:pPr>
            <a:br>
              <a:rPr lang="en-US" sz="2800" dirty="0"/>
            </a:br>
            <a:endParaRPr lang="en-US" sz="2800" dirty="0">
              <a:latin typeface="+mj-lt"/>
            </a:endParaRPr>
          </a:p>
        </p:txBody>
      </p:sp>
      <p:cxnSp>
        <p:nvCxnSpPr>
          <p:cNvPr id="3" name="Straight Connector 2">
            <a:extLst>
              <a:ext uri="{FF2B5EF4-FFF2-40B4-BE49-F238E27FC236}">
                <a16:creationId xmlns:a16="http://schemas.microsoft.com/office/drawing/2014/main" id="{06F535A1-5990-67F6-D13A-3C73A2380A4E}"/>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9690F2-6DA2-BEC9-DDC1-27DF3C753A28}"/>
              </a:ext>
            </a:extLst>
          </p:cNvPr>
          <p:cNvPicPr>
            <a:picLocks noChangeAspect="1"/>
          </p:cNvPicPr>
          <p:nvPr/>
        </p:nvPicPr>
        <p:blipFill>
          <a:blip r:embed="rId3"/>
          <a:stretch>
            <a:fillRect/>
          </a:stretch>
        </p:blipFill>
        <p:spPr>
          <a:xfrm>
            <a:off x="550863" y="6273848"/>
            <a:ext cx="4455173" cy="466728"/>
          </a:xfrm>
          <a:prstGeom prst="rect">
            <a:avLst/>
          </a:prstGeom>
        </p:spPr>
      </p:pic>
    </p:spTree>
    <p:extLst>
      <p:ext uri="{BB962C8B-B14F-4D97-AF65-F5344CB8AC3E}">
        <p14:creationId xmlns:p14="http://schemas.microsoft.com/office/powerpoint/2010/main" val="850904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Discussion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24</a:t>
            </a:fld>
            <a:endParaRPr lang="en-US"/>
          </a:p>
        </p:txBody>
      </p:sp>
    </p:spTree>
    <p:extLst>
      <p:ext uri="{BB962C8B-B14F-4D97-AF65-F5344CB8AC3E}">
        <p14:creationId xmlns:p14="http://schemas.microsoft.com/office/powerpoint/2010/main" val="3189164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49538" y="144917"/>
            <a:ext cx="11091600" cy="1332000"/>
          </a:xfrm>
        </p:spPr>
        <p:txBody>
          <a:bodyPr/>
          <a:lstStyle/>
          <a:p>
            <a:pPr algn="ctr"/>
            <a:r>
              <a:rPr lang="en-US" dirty="0"/>
              <a:t>Discussion</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25</a:t>
            </a:fld>
            <a:endParaRPr lang="en-US"/>
          </a:p>
        </p:txBody>
      </p:sp>
      <p:sp>
        <p:nvSpPr>
          <p:cNvPr id="3" name="TextBox 2">
            <a:extLst>
              <a:ext uri="{FF2B5EF4-FFF2-40B4-BE49-F238E27FC236}">
                <a16:creationId xmlns:a16="http://schemas.microsoft.com/office/drawing/2014/main" id="{EA2F6B1A-6AF6-8840-DA51-DA1C81A61C40}"/>
              </a:ext>
            </a:extLst>
          </p:cNvPr>
          <p:cNvSpPr txBox="1"/>
          <p:nvPr/>
        </p:nvSpPr>
        <p:spPr>
          <a:xfrm>
            <a:off x="549538" y="1215275"/>
            <a:ext cx="11091599" cy="5663089"/>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dirty="0">
                <a:latin typeface="+mj-lt"/>
              </a:rPr>
              <a:t>Every participant attributed their greatest influence on their academic interests to their parents, more specifically, their mothers.</a:t>
            </a:r>
          </a:p>
          <a:p>
            <a:pPr marL="457200" indent="-457200">
              <a:buFont typeface="Arial" panose="020B0604020202020204" pitchFamily="34" charset="0"/>
              <a:buChar char="•"/>
            </a:pPr>
            <a:r>
              <a:rPr lang="en-US" sz="2800" dirty="0">
                <a:latin typeface="+mj-lt"/>
              </a:rPr>
              <a:t>Often, participants cited the accessibility of their parents when they come across a math or science question they could not solve. </a:t>
            </a:r>
          </a:p>
          <a:p>
            <a:pPr marL="457200" indent="-457200">
              <a:buFont typeface="Arial" panose="020B0604020202020204" pitchFamily="34" charset="0"/>
              <a:buChar char="•"/>
            </a:pPr>
            <a:r>
              <a:rPr lang="en-US" sz="2800" dirty="0">
                <a:latin typeface="+mj-lt"/>
              </a:rPr>
              <a:t>Sources of media for influence supplemental instruction of STEM, (i.e., documentaries, </a:t>
            </a:r>
            <a:r>
              <a:rPr lang="en-US" sz="2800" dirty="0" err="1">
                <a:latin typeface="+mj-lt"/>
              </a:rPr>
              <a:t>Youtube</a:t>
            </a:r>
            <a:r>
              <a:rPr lang="en-US" sz="2800" dirty="0">
                <a:latin typeface="+mj-lt"/>
              </a:rPr>
              <a:t>)</a:t>
            </a:r>
          </a:p>
          <a:p>
            <a:pPr marL="457200" indent="-457200" algn="l">
              <a:buFont typeface="Arial" panose="020B0604020202020204" pitchFamily="34" charset="0"/>
              <a:buChar char="•"/>
            </a:pPr>
            <a:r>
              <a:rPr lang="en-US" sz="2800" b="0" i="0" dirty="0">
                <a:solidFill>
                  <a:srgbClr val="FFFFFF"/>
                </a:solidFill>
                <a:effectLst/>
                <a:latin typeface="+mj-lt"/>
              </a:rPr>
              <a:t>Students’ </a:t>
            </a:r>
            <a:r>
              <a:rPr lang="en-US" sz="2800" dirty="0">
                <a:solidFill>
                  <a:srgbClr val="FFFFFF"/>
                </a:solidFill>
                <a:latin typeface="+mj-lt"/>
              </a:rPr>
              <a:t>eagerness</a:t>
            </a:r>
            <a:r>
              <a:rPr lang="en-US" sz="2800" b="0" i="0" dirty="0">
                <a:solidFill>
                  <a:srgbClr val="FFFFFF"/>
                </a:solidFill>
                <a:effectLst/>
                <a:latin typeface="+mj-lt"/>
              </a:rPr>
              <a:t> to participate may be higher when activities are perceived as enjoyable and fun.</a:t>
            </a:r>
          </a:p>
          <a:p>
            <a:pPr marL="457200" indent="-457200" algn="l">
              <a:buFont typeface="Arial" panose="020B0604020202020204" pitchFamily="34" charset="0"/>
              <a:buChar char="•"/>
            </a:pPr>
            <a:r>
              <a:rPr lang="en-US" sz="2800" b="0" i="0" dirty="0">
                <a:solidFill>
                  <a:srgbClr val="FFFFFF"/>
                </a:solidFill>
                <a:effectLst/>
                <a:latin typeface="+mj-lt"/>
              </a:rPr>
              <a:t>The perception of STEM subjects as fun likely increases student engagement in STEM-related activities.</a:t>
            </a:r>
          </a:p>
          <a:p>
            <a:endParaRPr lang="en-US" sz="3600" dirty="0">
              <a:latin typeface="+mj-lt"/>
            </a:endParaRPr>
          </a:p>
          <a:p>
            <a:pPr marL="285750" indent="-285750">
              <a:buFont typeface="Arial" panose="020B0604020202020204" pitchFamily="34" charset="0"/>
              <a:buChar char="•"/>
            </a:pPr>
            <a:endParaRPr lang="en-US" dirty="0"/>
          </a:p>
        </p:txBody>
      </p:sp>
      <p:cxnSp>
        <p:nvCxnSpPr>
          <p:cNvPr id="5" name="Straight Connector 4">
            <a:extLst>
              <a:ext uri="{FF2B5EF4-FFF2-40B4-BE49-F238E27FC236}">
                <a16:creationId xmlns:a16="http://schemas.microsoft.com/office/drawing/2014/main" id="{C68A2D0A-0C18-2DF6-41D6-010E0C32095B}"/>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3E0A562-5673-A21B-D039-C7D9073D0158}"/>
              </a:ext>
            </a:extLst>
          </p:cNvPr>
          <p:cNvPicPr>
            <a:picLocks noChangeAspect="1"/>
          </p:cNvPicPr>
          <p:nvPr/>
        </p:nvPicPr>
        <p:blipFill>
          <a:blip r:embed="rId3"/>
          <a:stretch>
            <a:fillRect/>
          </a:stretch>
        </p:blipFill>
        <p:spPr>
          <a:xfrm>
            <a:off x="435769" y="6273848"/>
            <a:ext cx="2281243" cy="466728"/>
          </a:xfrm>
          <a:prstGeom prst="rect">
            <a:avLst/>
          </a:prstGeom>
        </p:spPr>
      </p:pic>
    </p:spTree>
    <p:extLst>
      <p:ext uri="{BB962C8B-B14F-4D97-AF65-F5344CB8AC3E}">
        <p14:creationId xmlns:p14="http://schemas.microsoft.com/office/powerpoint/2010/main" val="1093008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Conclusions/ Recommendations</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26</a:t>
            </a:fld>
            <a:endParaRPr lang="en-US"/>
          </a:p>
        </p:txBody>
      </p:sp>
    </p:spTree>
    <p:extLst>
      <p:ext uri="{BB962C8B-B14F-4D97-AF65-F5344CB8AC3E}">
        <p14:creationId xmlns:p14="http://schemas.microsoft.com/office/powerpoint/2010/main" val="1445856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49537" y="232850"/>
            <a:ext cx="11091600" cy="1332000"/>
          </a:xfrm>
        </p:spPr>
        <p:txBody>
          <a:bodyPr/>
          <a:lstStyle/>
          <a:p>
            <a:pPr algn="ctr"/>
            <a:r>
              <a:rPr lang="en-US" dirty="0"/>
              <a:t>Recommendations</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27</a:t>
            </a:fld>
            <a:endParaRPr lang="en-US"/>
          </a:p>
        </p:txBody>
      </p:sp>
      <p:sp>
        <p:nvSpPr>
          <p:cNvPr id="3" name="TextBox 2">
            <a:extLst>
              <a:ext uri="{FF2B5EF4-FFF2-40B4-BE49-F238E27FC236}">
                <a16:creationId xmlns:a16="http://schemas.microsoft.com/office/drawing/2014/main" id="{EA2F6B1A-6AF6-8840-DA51-DA1C81A61C40}"/>
              </a:ext>
            </a:extLst>
          </p:cNvPr>
          <p:cNvSpPr txBox="1"/>
          <p:nvPr/>
        </p:nvSpPr>
        <p:spPr>
          <a:xfrm>
            <a:off x="549537" y="1335102"/>
            <a:ext cx="10522266" cy="443198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200" b="0" i="0" dirty="0">
                <a:effectLst/>
                <a:latin typeface="Walbaum Display"/>
              </a:rPr>
              <a:t>Develop hands-on STEM clubs or workshops that allow students to explore their interests in robotics, coding, engineering, or other STEM-related fields.</a:t>
            </a:r>
            <a:endParaRPr lang="en-US" sz="2200" dirty="0">
              <a:latin typeface="Walbaum Display"/>
            </a:endParaRPr>
          </a:p>
          <a:p>
            <a:pPr marL="285750" indent="-285750">
              <a:buFont typeface="Arial" panose="020B0604020202020204" pitchFamily="34" charset="0"/>
              <a:buChar char="•"/>
            </a:pPr>
            <a:r>
              <a:rPr lang="en-US" sz="2200" b="0" i="0" dirty="0">
                <a:effectLst/>
                <a:latin typeface="Walbaum Display"/>
              </a:rPr>
              <a:t>Integrate gamification elements into STEM lessons to make learning enjoyable and engaging, such as interactive quizzes, educational games, and rewards for achievements.</a:t>
            </a:r>
          </a:p>
          <a:p>
            <a:pPr marL="285750" indent="-285750">
              <a:buFont typeface="Arial" panose="020B0604020202020204" pitchFamily="34" charset="0"/>
              <a:buChar char="•"/>
            </a:pPr>
            <a:r>
              <a:rPr lang="en-US" sz="2200" b="0" i="0" dirty="0">
                <a:effectLst/>
                <a:latin typeface="Walbaum Display"/>
              </a:rPr>
              <a:t>Establish peer-led study groups focusing on challenging STEM subjects, encouraging collaborative learning and problem-solving.</a:t>
            </a:r>
            <a:endParaRPr lang="en-US" sz="2200" dirty="0">
              <a:latin typeface="Walbaum Display"/>
            </a:endParaRPr>
          </a:p>
          <a:p>
            <a:pPr marL="285750" indent="-285750">
              <a:buFont typeface="Arial" panose="020B0604020202020204" pitchFamily="34" charset="0"/>
              <a:buChar char="•"/>
            </a:pPr>
            <a:r>
              <a:rPr lang="en-US" sz="2200" b="0" i="0" dirty="0">
                <a:effectLst/>
                <a:latin typeface="Walbaum Display"/>
              </a:rPr>
              <a:t>Establish partnerships with community organizations that focus on underrepresented groups in STEM, promoting outreach and opportunities for these students.</a:t>
            </a:r>
          </a:p>
          <a:p>
            <a:pPr marL="285750" indent="-285750">
              <a:buFont typeface="Arial" panose="020B0604020202020204" pitchFamily="34" charset="0"/>
              <a:buChar char="•"/>
            </a:pPr>
            <a:r>
              <a:rPr lang="en-US" sz="2200" b="0" i="0" dirty="0">
                <a:effectLst/>
                <a:latin typeface="Walbaum Display"/>
              </a:rPr>
              <a:t>Develop a STEM resource center or library, offering a wide range of books, materials, and online resources to support students' curiosity and research.</a:t>
            </a:r>
          </a:p>
          <a:p>
            <a:pPr marL="285750"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BA574651-0599-0AF5-E79C-2CA4C5C9720E}"/>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806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49537" y="196900"/>
            <a:ext cx="11091600" cy="1332000"/>
          </a:xfrm>
        </p:spPr>
        <p:txBody>
          <a:bodyPr/>
          <a:lstStyle/>
          <a:p>
            <a:pPr algn="ctr"/>
            <a:r>
              <a:rPr lang="en-US" dirty="0"/>
              <a:t>Limitations</a:t>
            </a:r>
            <a:br>
              <a:rPr lang="en-US" dirty="0"/>
            </a:br>
            <a:br>
              <a:rPr lang="en-US" dirty="0"/>
            </a:br>
            <a:endParaRPr lang="en-US" dirty="0"/>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28</a:t>
            </a:fld>
            <a:endParaRPr lang="en-US"/>
          </a:p>
        </p:txBody>
      </p:sp>
      <p:sp>
        <p:nvSpPr>
          <p:cNvPr id="3" name="TextBox 2">
            <a:extLst>
              <a:ext uri="{FF2B5EF4-FFF2-40B4-BE49-F238E27FC236}">
                <a16:creationId xmlns:a16="http://schemas.microsoft.com/office/drawing/2014/main" id="{D9F7DAED-84D2-FE77-CE82-B9DCB5BAFB6E}"/>
              </a:ext>
            </a:extLst>
          </p:cNvPr>
          <p:cNvSpPr txBox="1"/>
          <p:nvPr/>
        </p:nvSpPr>
        <p:spPr>
          <a:xfrm>
            <a:off x="549537" y="1215275"/>
            <a:ext cx="11017151" cy="4308872"/>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mj-lt"/>
              </a:rPr>
              <a:t>Findings not generalizable to ALL middle/high school students</a:t>
            </a:r>
          </a:p>
          <a:p>
            <a:pPr marL="285750" indent="-285750">
              <a:buFont typeface="Arial" panose="020B0604020202020204" pitchFamily="34" charset="0"/>
              <a:buChar char="•"/>
            </a:pPr>
            <a:r>
              <a:rPr lang="en-US" sz="3200" dirty="0">
                <a:latin typeface="+mj-lt"/>
              </a:rPr>
              <a:t>Findings may not be generalizable to different programs – such as those that serve coed or just girls. </a:t>
            </a:r>
          </a:p>
          <a:p>
            <a:pPr marL="285750" indent="-285750">
              <a:buFont typeface="Arial" panose="020B0604020202020204" pitchFamily="34" charset="0"/>
              <a:buChar char="•"/>
            </a:pPr>
            <a:r>
              <a:rPr lang="en-US" sz="3200" dirty="0">
                <a:latin typeface="+mj-lt"/>
              </a:rPr>
              <a:t>Participants were all children of UH faculty</a:t>
            </a:r>
          </a:p>
          <a:p>
            <a:pPr marL="285750" indent="-285750">
              <a:buFont typeface="Arial" panose="020B0604020202020204" pitchFamily="34" charset="0"/>
              <a:buChar char="•"/>
            </a:pPr>
            <a:r>
              <a:rPr lang="en-US" sz="3200" dirty="0">
                <a:latin typeface="+mj-lt"/>
              </a:rPr>
              <a:t>Need more participants, specifically from afterschool programs outside of Houston</a:t>
            </a:r>
          </a:p>
          <a:p>
            <a:pPr marL="742950" lvl="1" indent="-285750">
              <a:buFont typeface="Arial" panose="020B0604020202020204" pitchFamily="34" charset="0"/>
              <a:buChar char="•"/>
            </a:pPr>
            <a:r>
              <a:rPr lang="en-US" sz="3200" dirty="0">
                <a:latin typeface="+mj-lt"/>
              </a:rPr>
              <a:t>Three here</a:t>
            </a:r>
          </a:p>
          <a:p>
            <a:pPr marL="742950" lvl="1"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F8C3618C-B87C-0712-ED9B-A8D89BCBC6AA}"/>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09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References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29</a:t>
            </a:fld>
            <a:endParaRPr lang="en-US"/>
          </a:p>
        </p:txBody>
      </p:sp>
    </p:spTree>
    <p:extLst>
      <p:ext uri="{BB962C8B-B14F-4D97-AF65-F5344CB8AC3E}">
        <p14:creationId xmlns:p14="http://schemas.microsoft.com/office/powerpoint/2010/main" val="3986773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Introduction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476505" y="130087"/>
            <a:ext cx="11091600" cy="1332000"/>
          </a:xfrm>
        </p:spPr>
        <p:txBody>
          <a:bodyPr/>
          <a:lstStyle/>
          <a:p>
            <a:pPr algn="ctr"/>
            <a:r>
              <a:rPr lang="en-US" dirty="0"/>
              <a:t>References</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sp>
        <p:nvSpPr>
          <p:cNvPr id="8" name="TextBox 7">
            <a:extLst>
              <a:ext uri="{FF2B5EF4-FFF2-40B4-BE49-F238E27FC236}">
                <a16:creationId xmlns:a16="http://schemas.microsoft.com/office/drawing/2014/main" id="{77504967-7B8D-C776-1C0D-ECD036CFFD36}"/>
              </a:ext>
            </a:extLst>
          </p:cNvPr>
          <p:cNvSpPr txBox="1"/>
          <p:nvPr/>
        </p:nvSpPr>
        <p:spPr>
          <a:xfrm>
            <a:off x="549538" y="1462087"/>
            <a:ext cx="11091600"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07A7D599-45CE-C0F1-3AE2-C238D101A1C6}"/>
              </a:ext>
            </a:extLst>
          </p:cNvPr>
          <p:cNvSpPr txBox="1"/>
          <p:nvPr/>
        </p:nvSpPr>
        <p:spPr>
          <a:xfrm>
            <a:off x="403472" y="856357"/>
            <a:ext cx="11018567" cy="6001643"/>
          </a:xfrm>
          <a:prstGeom prst="rect">
            <a:avLst/>
          </a:prstGeom>
          <a:noFill/>
        </p:spPr>
        <p:txBody>
          <a:bodyPr wrap="square" rtlCol="0">
            <a:spAutoFit/>
          </a:bodyPr>
          <a:lstStyle/>
          <a:p>
            <a:r>
              <a:rPr lang="en-US" sz="1200" b="0" i="0" dirty="0" err="1">
                <a:effectLst/>
                <a:latin typeface="+mj-lt"/>
              </a:rPr>
              <a:t>Yosso</a:t>
            </a:r>
            <a:r>
              <a:rPr lang="en-US" sz="1200" b="0" i="0" dirty="0">
                <a:effectLst/>
                <a:latin typeface="+mj-lt"/>
              </a:rPr>
              <a:t>, T. J. (2005). Whose culture has capital? A critical race theory discussion of community cultural wealth. </a:t>
            </a:r>
            <a:r>
              <a:rPr lang="en-US" sz="1200" b="0" i="1" dirty="0">
                <a:effectLst/>
                <a:latin typeface="+mj-lt"/>
              </a:rPr>
              <a:t>Race Ethnicity and Education</a:t>
            </a:r>
            <a:r>
              <a:rPr lang="en-US" sz="1200" b="0" i="0" dirty="0">
                <a:effectLst/>
                <a:latin typeface="+mj-lt"/>
              </a:rPr>
              <a:t>, </a:t>
            </a:r>
            <a:r>
              <a:rPr lang="en-US" sz="1200" b="0" i="1" dirty="0">
                <a:effectLst/>
                <a:latin typeface="+mj-lt"/>
              </a:rPr>
              <a:t>8</a:t>
            </a:r>
            <a:r>
              <a:rPr lang="en-US" sz="1200" b="0" i="0" dirty="0">
                <a:effectLst/>
                <a:latin typeface="+mj-lt"/>
              </a:rPr>
              <a:t>(1), 69–91. https://doi.org/10.1080/1361332052000341006</a:t>
            </a:r>
          </a:p>
          <a:p>
            <a:endParaRPr lang="en-US" sz="1200" dirty="0">
              <a:latin typeface="+mj-lt"/>
            </a:endParaRPr>
          </a:p>
          <a:p>
            <a:r>
              <a:rPr lang="en-US" sz="1200" b="0" i="0" dirty="0">
                <a:effectLst/>
                <a:latin typeface="+mj-lt"/>
              </a:rPr>
              <a:t>Tolbert Smith, D., Jones, T., &amp; </a:t>
            </a:r>
            <a:r>
              <a:rPr lang="en-US" sz="1200" b="0" i="0" dirty="0" err="1">
                <a:effectLst/>
                <a:latin typeface="+mj-lt"/>
              </a:rPr>
              <a:t>Cardella</a:t>
            </a:r>
            <a:r>
              <a:rPr lang="en-US" sz="1200" b="0" i="0" dirty="0">
                <a:effectLst/>
                <a:latin typeface="+mj-lt"/>
              </a:rPr>
              <a:t>, M. E. (2022). A Narrative Investigation of Black Familial Capital that Supports Engineering Engagement of Middle-School-Aged Youth. </a:t>
            </a:r>
            <a:r>
              <a:rPr lang="en-US" sz="1200" b="0" i="1" dirty="0">
                <a:effectLst/>
                <a:latin typeface="+mj-lt"/>
              </a:rPr>
              <a:t>Journal of Pre-College Engineering Education Research (J-PEER), 12</a:t>
            </a:r>
            <a:r>
              <a:rPr lang="en-US" sz="1200" b="0" i="0" dirty="0">
                <a:effectLst/>
                <a:latin typeface="+mj-lt"/>
              </a:rPr>
              <a:t>(1), Article 2.</a:t>
            </a:r>
            <a:br>
              <a:rPr lang="en-US" sz="1200" dirty="0">
                <a:latin typeface="+mj-lt"/>
              </a:rPr>
            </a:br>
            <a:r>
              <a:rPr lang="en-US" sz="1200" b="0" i="0" dirty="0">
                <a:effectLst/>
                <a:latin typeface="+mj-lt"/>
                <a:hlinkClick r:id="rId2">
                  <a:extLst>
                    <a:ext uri="{A12FA001-AC4F-418D-AE19-62706E023703}">
                      <ahyp:hlinkClr xmlns:ahyp="http://schemas.microsoft.com/office/drawing/2018/hyperlinkcolor" val="tx"/>
                    </a:ext>
                  </a:extLst>
                </a:hlinkClick>
              </a:rPr>
              <a:t>https://doi.org/10.7771/2157-9288.1308</a:t>
            </a:r>
            <a:endParaRPr lang="en-US" sz="1200" b="0" i="0" dirty="0">
              <a:effectLst/>
              <a:latin typeface="+mj-lt"/>
            </a:endParaRPr>
          </a:p>
          <a:p>
            <a:endParaRPr lang="en-US" sz="1200" dirty="0">
              <a:latin typeface="+mj-lt"/>
            </a:endParaRPr>
          </a:p>
          <a:p>
            <a:r>
              <a:rPr lang="en-US" sz="1200" b="0" i="0" dirty="0">
                <a:effectLst/>
                <a:latin typeface="+mj-lt"/>
              </a:rPr>
              <a:t>Burt, B. A., &amp; Johnson, J. T. (2018). Origins of early STEM interest for Black male graduate students in engineering: A community cultural wealth perspective. </a:t>
            </a:r>
            <a:r>
              <a:rPr lang="en-US" sz="1200" b="0" i="1" dirty="0">
                <a:effectLst/>
                <a:latin typeface="+mj-lt"/>
              </a:rPr>
              <a:t>School Science and Mathematics</a:t>
            </a:r>
            <a:r>
              <a:rPr lang="en-US" sz="1200" b="0" i="0" dirty="0">
                <a:effectLst/>
                <a:latin typeface="+mj-lt"/>
              </a:rPr>
              <a:t>, </a:t>
            </a:r>
            <a:r>
              <a:rPr lang="en-US" sz="1200" b="0" i="1" dirty="0">
                <a:effectLst/>
                <a:latin typeface="+mj-lt"/>
              </a:rPr>
              <a:t>118</a:t>
            </a:r>
            <a:r>
              <a:rPr lang="en-US" sz="1200" b="0" i="0" dirty="0">
                <a:effectLst/>
                <a:latin typeface="+mj-lt"/>
              </a:rPr>
              <a:t>(6), 257–270. https://doi.org/10.1111/ssm.12294</a:t>
            </a:r>
          </a:p>
          <a:p>
            <a:endParaRPr lang="en-US" sz="1200" dirty="0">
              <a:latin typeface="+mj-lt"/>
            </a:endParaRPr>
          </a:p>
          <a:p>
            <a:r>
              <a:rPr lang="en-US" sz="1200" b="0" i="0" dirty="0">
                <a:effectLst/>
                <a:latin typeface="+mj-lt"/>
              </a:rPr>
              <a:t>Maltese, A. V., &amp; Tai, R. H. (2009). Eyeballs in the Fridge: Sources of early interest in science. </a:t>
            </a:r>
            <a:r>
              <a:rPr lang="en-US" sz="1200" b="0" i="1" dirty="0">
                <a:effectLst/>
                <a:latin typeface="+mj-lt"/>
              </a:rPr>
              <a:t>International Journal of Science Education</a:t>
            </a:r>
            <a:r>
              <a:rPr lang="en-US" sz="1200" b="0" i="0" dirty="0">
                <a:effectLst/>
                <a:latin typeface="+mj-lt"/>
              </a:rPr>
              <a:t>, </a:t>
            </a:r>
            <a:r>
              <a:rPr lang="en-US" sz="1200" b="0" i="1" dirty="0">
                <a:effectLst/>
                <a:latin typeface="+mj-lt"/>
              </a:rPr>
              <a:t>32</a:t>
            </a:r>
            <a:r>
              <a:rPr lang="en-US" sz="1200" b="0" i="0" dirty="0">
                <a:effectLst/>
                <a:latin typeface="+mj-lt"/>
              </a:rPr>
              <a:t>(5), 669–685. https://doi.org/10.1080/09500690902792385</a:t>
            </a:r>
          </a:p>
          <a:p>
            <a:endParaRPr lang="en-US" sz="1200" dirty="0">
              <a:latin typeface="+mj-lt"/>
            </a:endParaRPr>
          </a:p>
          <a:p>
            <a:r>
              <a:rPr lang="en-US" sz="1200" b="0" i="0" dirty="0">
                <a:effectLst/>
                <a:latin typeface="+mj-lt"/>
              </a:rPr>
              <a:t>Maltese, A. V., Melki, C. S., &amp; </a:t>
            </a:r>
            <a:r>
              <a:rPr lang="en-US" sz="1200" b="0" i="0" dirty="0" err="1">
                <a:effectLst/>
                <a:latin typeface="+mj-lt"/>
              </a:rPr>
              <a:t>Wiebke</a:t>
            </a:r>
            <a:r>
              <a:rPr lang="en-US" sz="1200" b="0" i="0" dirty="0">
                <a:effectLst/>
                <a:latin typeface="+mj-lt"/>
              </a:rPr>
              <a:t>, H. (2014). The Nature of Experiences Responsible for the Generation and Maintenance of Interest in STEM. </a:t>
            </a:r>
            <a:r>
              <a:rPr lang="en-US" sz="1200" b="0" i="1" dirty="0">
                <a:effectLst/>
                <a:latin typeface="+mj-lt"/>
              </a:rPr>
              <a:t>Science Education</a:t>
            </a:r>
            <a:r>
              <a:rPr lang="en-US" sz="1200" b="0" i="0" dirty="0">
                <a:effectLst/>
                <a:latin typeface="+mj-lt"/>
              </a:rPr>
              <a:t>, </a:t>
            </a:r>
            <a:r>
              <a:rPr lang="en-US" sz="1200" b="0" i="1" dirty="0">
                <a:effectLst/>
                <a:latin typeface="+mj-lt"/>
              </a:rPr>
              <a:t>98</a:t>
            </a:r>
            <a:r>
              <a:rPr lang="en-US" sz="1200" b="0" i="0" dirty="0">
                <a:effectLst/>
                <a:latin typeface="+mj-lt"/>
              </a:rPr>
              <a:t>(6), 937–962. https://doi.org/10.1002/sce.21132</a:t>
            </a:r>
          </a:p>
          <a:p>
            <a:endParaRPr lang="en-US" sz="1200" dirty="0">
              <a:latin typeface="+mj-lt"/>
            </a:endParaRPr>
          </a:p>
          <a:p>
            <a:r>
              <a:rPr lang="en-US" sz="1200" b="0" i="0" dirty="0">
                <a:effectLst/>
                <a:latin typeface="+mj-lt"/>
              </a:rPr>
              <a:t>Williams, K. L., Burt, B. A., Clay, K. L., &amp; Bridges, B. (2018). Stories Untold: Counter-Narratives to Anti-Blackness and Deficit-Oriented Discourse Concerning HBCUs. </a:t>
            </a:r>
            <a:r>
              <a:rPr lang="en-US" sz="1200" b="0" i="1" dirty="0">
                <a:effectLst/>
                <a:latin typeface="+mj-lt"/>
              </a:rPr>
              <a:t>American Educational Research Journal</a:t>
            </a:r>
            <a:r>
              <a:rPr lang="en-US" sz="1200" b="0" i="0" dirty="0">
                <a:effectLst/>
                <a:latin typeface="+mj-lt"/>
              </a:rPr>
              <a:t>, </a:t>
            </a:r>
            <a:r>
              <a:rPr lang="en-US" sz="1200" b="0" i="1" dirty="0">
                <a:effectLst/>
                <a:latin typeface="+mj-lt"/>
              </a:rPr>
              <a:t>56</a:t>
            </a:r>
            <a:r>
              <a:rPr lang="en-US" sz="1200" b="0" i="0" dirty="0">
                <a:effectLst/>
                <a:latin typeface="+mj-lt"/>
              </a:rPr>
              <a:t>(2), 556–599. https://doi.org/10.3102/0002831218802776</a:t>
            </a:r>
            <a:endParaRPr lang="en-US" sz="1200" dirty="0">
              <a:latin typeface="+mj-lt"/>
            </a:endParaRPr>
          </a:p>
          <a:p>
            <a:endParaRPr lang="en-US" sz="1200" b="0" i="1" dirty="0">
              <a:effectLst/>
              <a:latin typeface="+mj-lt"/>
            </a:endParaRPr>
          </a:p>
          <a:p>
            <a:endParaRPr lang="en-US" sz="1200" i="1" dirty="0">
              <a:latin typeface="+mj-lt"/>
            </a:endParaRPr>
          </a:p>
          <a:p>
            <a:r>
              <a:rPr lang="en-US" sz="1200" b="0" i="0" dirty="0">
                <a:effectLst/>
                <a:latin typeface="+mj-lt"/>
              </a:rPr>
              <a:t>Peralta, C. (n.d.). </a:t>
            </a:r>
            <a:r>
              <a:rPr lang="en-US" sz="1200" b="0" i="1" dirty="0">
                <a:effectLst/>
                <a:latin typeface="+mj-lt"/>
              </a:rPr>
              <a:t>Success Factors Impacting Latina/o Persistence in Higher Education Leading to STEM Opportunities</a:t>
            </a:r>
            <a:r>
              <a:rPr lang="en-US" sz="1200" b="0" i="0" dirty="0">
                <a:effectLst/>
                <a:latin typeface="+mj-lt"/>
              </a:rPr>
              <a:t>. </a:t>
            </a:r>
            <a:r>
              <a:rPr lang="en-US" sz="1200" b="0" i="0" dirty="0" err="1">
                <a:effectLst/>
                <a:latin typeface="+mj-lt"/>
              </a:rPr>
              <a:t>ScholarWorks</a:t>
            </a:r>
            <a:r>
              <a:rPr lang="en-US" sz="1200" b="0" i="0" dirty="0">
                <a:effectLst/>
                <a:latin typeface="+mj-lt"/>
              </a:rPr>
              <a:t>. https://scholarworks.boisestate.edufacpubs/74/</a:t>
            </a:r>
            <a:endParaRPr lang="en-US" sz="1200" b="0" i="1" dirty="0">
              <a:effectLst/>
              <a:latin typeface="+mj-lt"/>
            </a:endParaRPr>
          </a:p>
          <a:p>
            <a:endParaRPr lang="en-US" sz="1200" i="1" dirty="0">
              <a:solidFill>
                <a:srgbClr val="05103E"/>
              </a:solidFill>
              <a:latin typeface="+mj-lt"/>
            </a:endParaRPr>
          </a:p>
          <a:p>
            <a:r>
              <a:rPr lang="en-US" sz="1200" b="0" i="0" dirty="0">
                <a:effectLst/>
                <a:latin typeface="+mj-lt"/>
              </a:rPr>
              <a:t>Samuelson, C., &amp; </a:t>
            </a:r>
            <a:r>
              <a:rPr lang="en-US" sz="1200" b="0" i="0" dirty="0" err="1">
                <a:effectLst/>
                <a:latin typeface="+mj-lt"/>
              </a:rPr>
              <a:t>Litzler</a:t>
            </a:r>
            <a:r>
              <a:rPr lang="en-US" sz="1200" b="0" i="0" dirty="0">
                <a:effectLst/>
                <a:latin typeface="+mj-lt"/>
              </a:rPr>
              <a:t>, E. (2015). Community Cultural Wealth: An Assets-Based Approach to Persistence of Engineering Students of Color. </a:t>
            </a:r>
            <a:r>
              <a:rPr lang="en-US" sz="1200" b="0" i="1" dirty="0">
                <a:effectLst/>
                <a:latin typeface="+mj-lt"/>
              </a:rPr>
              <a:t>Journal of Engineering Education</a:t>
            </a:r>
            <a:r>
              <a:rPr lang="en-US" sz="1200" b="0" i="0" dirty="0">
                <a:effectLst/>
                <a:latin typeface="+mj-lt"/>
              </a:rPr>
              <a:t>, </a:t>
            </a:r>
            <a:r>
              <a:rPr lang="en-US" sz="1200" b="0" i="1" dirty="0">
                <a:effectLst/>
                <a:latin typeface="+mj-lt"/>
              </a:rPr>
              <a:t>105</a:t>
            </a:r>
            <a:r>
              <a:rPr lang="en-US" sz="1200" b="0" i="0" dirty="0">
                <a:effectLst/>
                <a:latin typeface="+mj-lt"/>
              </a:rPr>
              <a:t>(1), 93–117. https://doi.org/10.1002/jee.20110</a:t>
            </a:r>
          </a:p>
          <a:p>
            <a:endParaRPr lang="en-US" sz="1200" dirty="0">
              <a:latin typeface="+mj-lt"/>
            </a:endParaRPr>
          </a:p>
          <a:p>
            <a:r>
              <a:rPr lang="en-US" sz="1200" b="0" i="0" dirty="0">
                <a:effectLst/>
                <a:latin typeface="+mj-lt"/>
              </a:rPr>
              <a:t>Smith, D. T. (n.d.-b). </a:t>
            </a:r>
            <a:r>
              <a:rPr lang="en-US" sz="1200" b="0" i="1" dirty="0">
                <a:effectLst/>
                <a:latin typeface="+mj-lt"/>
              </a:rPr>
              <a:t>A Narrative Investigation of Black Familial Capital that Supports Engineering Engagement of Middle-School-Aged Youth</a:t>
            </a:r>
            <a:r>
              <a:rPr lang="en-US" sz="1200" b="0" i="0" dirty="0">
                <a:effectLst/>
                <a:latin typeface="+mj-lt"/>
              </a:rPr>
              <a:t>. Purdue e-Pubs. https://docs.lib.purdue.edu/jpeer/vol12/iss1/2/</a:t>
            </a:r>
          </a:p>
          <a:p>
            <a:endParaRPr lang="en-US" sz="1200" dirty="0">
              <a:latin typeface="+mj-lt"/>
            </a:endParaRPr>
          </a:p>
          <a:p>
            <a:endParaRPr lang="en-US" dirty="0">
              <a:latin typeface="Times New Roman" panose="02020603050405020304" pitchFamily="18" charset="0"/>
            </a:endParaRPr>
          </a:p>
          <a:p>
            <a:endParaRPr lang="en-US" dirty="0"/>
          </a:p>
        </p:txBody>
      </p:sp>
      <p:cxnSp>
        <p:nvCxnSpPr>
          <p:cNvPr id="3" name="Straight Connector 2">
            <a:extLst>
              <a:ext uri="{FF2B5EF4-FFF2-40B4-BE49-F238E27FC236}">
                <a16:creationId xmlns:a16="http://schemas.microsoft.com/office/drawing/2014/main" id="{A35A28AE-5BE9-8ECC-103C-F4866B0E6A74}"/>
              </a:ext>
            </a:extLst>
          </p:cNvPr>
          <p:cNvCxnSpPr>
            <a:cxnSpLocks/>
          </p:cNvCxnSpPr>
          <p:nvPr/>
        </p:nvCxnSpPr>
        <p:spPr>
          <a:xfrm>
            <a:off x="664317" y="792538"/>
            <a:ext cx="1090378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9890CD8-34B3-856F-66CD-453BD2A5BF86}"/>
              </a:ext>
            </a:extLst>
          </p:cNvPr>
          <p:cNvPicPr>
            <a:picLocks noChangeAspect="1"/>
          </p:cNvPicPr>
          <p:nvPr/>
        </p:nvPicPr>
        <p:blipFill>
          <a:blip r:embed="rId3"/>
          <a:stretch>
            <a:fillRect/>
          </a:stretch>
        </p:blipFill>
        <p:spPr>
          <a:xfrm>
            <a:off x="549538" y="6391272"/>
            <a:ext cx="4520935" cy="466728"/>
          </a:xfrm>
          <a:prstGeom prst="rect">
            <a:avLst/>
          </a:prstGeom>
        </p:spPr>
      </p:pic>
    </p:spTree>
    <p:extLst>
      <p:ext uri="{BB962C8B-B14F-4D97-AF65-F5344CB8AC3E}">
        <p14:creationId xmlns:p14="http://schemas.microsoft.com/office/powerpoint/2010/main" val="1909397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49537" y="331100"/>
            <a:ext cx="11091600" cy="1332000"/>
          </a:xfrm>
        </p:spPr>
        <p:txBody>
          <a:bodyPr/>
          <a:lstStyle/>
          <a:p>
            <a:pPr algn="ctr"/>
            <a:r>
              <a:rPr lang="en-US" dirty="0"/>
              <a:t>References cont.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sp>
        <p:nvSpPr>
          <p:cNvPr id="4" name="Content Placeholder 3">
            <a:extLst>
              <a:ext uri="{FF2B5EF4-FFF2-40B4-BE49-F238E27FC236}">
                <a16:creationId xmlns:a16="http://schemas.microsoft.com/office/drawing/2014/main" id="{0666B1EC-D1CD-7351-25A6-F769861641D7}"/>
              </a:ext>
            </a:extLst>
          </p:cNvPr>
          <p:cNvSpPr>
            <a:spLocks noGrp="1"/>
          </p:cNvSpPr>
          <p:nvPr>
            <p:ph idx="1"/>
          </p:nvPr>
        </p:nvSpPr>
        <p:spPr>
          <a:xfrm>
            <a:off x="381180" y="1215275"/>
            <a:ext cx="11090274" cy="3979625"/>
          </a:xfrm>
        </p:spPr>
        <p:txBody>
          <a:bodyPr/>
          <a:lstStyle/>
          <a:p>
            <a:pPr marL="0" indent="0">
              <a:buNone/>
            </a:pPr>
            <a:r>
              <a:rPr lang="en-US" sz="1400" b="0" i="1" dirty="0">
                <a:solidFill>
                  <a:schemeClr val="tx1"/>
                </a:solidFill>
                <a:effectLst/>
                <a:latin typeface="+mj-lt"/>
              </a:rPr>
              <a:t>Community Cultural Wealth – Community Research Collaborative</a:t>
            </a:r>
            <a:r>
              <a:rPr lang="en-US" sz="1400" b="0" i="0" dirty="0">
                <a:solidFill>
                  <a:schemeClr val="tx1"/>
                </a:solidFill>
                <a:effectLst/>
                <a:latin typeface="+mj-lt"/>
              </a:rPr>
              <a:t>. (n.d.). https://communityresearchcollaborative.org/community-cultural-wealth/</a:t>
            </a:r>
            <a:endParaRPr lang="en-US" sz="1400" dirty="0">
              <a:solidFill>
                <a:schemeClr val="tx1"/>
              </a:solidFill>
              <a:latin typeface="+mj-lt"/>
            </a:endParaRPr>
          </a:p>
          <a:p>
            <a:pPr marL="0" indent="0">
              <a:buNone/>
            </a:pPr>
            <a:r>
              <a:rPr lang="en-US" sz="1400" dirty="0">
                <a:solidFill>
                  <a:schemeClr val="tx1"/>
                </a:solidFill>
                <a:latin typeface="+mj-lt"/>
              </a:rPr>
              <a:t>Stewart, C. O. (2022). STEM Identities: A Communication Theory of Identity Approach. Journal of Language and Social Psychology, 41(2), 148–170. </a:t>
            </a:r>
            <a:r>
              <a:rPr lang="en-US" sz="1400" dirty="0">
                <a:solidFill>
                  <a:schemeClr val="tx1"/>
                </a:solidFill>
                <a:latin typeface="+mj-lt"/>
                <a:hlinkClick r:id="rId2"/>
              </a:rPr>
              <a:t>https://doi.org/10.1177/0261927X211030674</a:t>
            </a:r>
            <a:endParaRPr lang="en-US" sz="1400" dirty="0">
              <a:solidFill>
                <a:schemeClr val="tx1"/>
              </a:solidFill>
              <a:latin typeface="+mj-lt"/>
            </a:endParaRPr>
          </a:p>
          <a:p>
            <a:pPr marL="0" indent="0">
              <a:buNone/>
            </a:pPr>
            <a:r>
              <a:rPr lang="en-US" sz="1400" b="0" i="0" dirty="0" err="1">
                <a:solidFill>
                  <a:schemeClr val="tx1"/>
                </a:solidFill>
                <a:effectLst/>
                <a:latin typeface="+mj-lt"/>
              </a:rPr>
              <a:t>Carlone</a:t>
            </a:r>
            <a:r>
              <a:rPr lang="en-US" sz="1400" b="0" i="0" dirty="0">
                <a:solidFill>
                  <a:schemeClr val="tx1"/>
                </a:solidFill>
                <a:effectLst/>
                <a:latin typeface="+mj-lt"/>
              </a:rPr>
              <a:t> H. B., Johnson A. (2007). Understanding the science experiences of successful women of color: Science identity as an analytic lens. </a:t>
            </a:r>
            <a:r>
              <a:rPr lang="en-US" sz="1400" b="0" i="1" dirty="0">
                <a:solidFill>
                  <a:schemeClr val="tx1"/>
                </a:solidFill>
                <a:effectLst/>
                <a:latin typeface="+mj-lt"/>
              </a:rPr>
              <a:t>Journal of Research in Science Teaching</a:t>
            </a:r>
            <a:r>
              <a:rPr lang="en-US" sz="1400" b="0" i="0" dirty="0">
                <a:solidFill>
                  <a:schemeClr val="tx1"/>
                </a:solidFill>
                <a:effectLst/>
                <a:latin typeface="+mj-lt"/>
              </a:rPr>
              <a:t>, 44(8), 1187–1218. </a:t>
            </a:r>
            <a:r>
              <a:rPr lang="en-US" sz="1400" b="0" i="0" u="sng" dirty="0">
                <a:solidFill>
                  <a:schemeClr val="tx1"/>
                </a:solidFill>
                <a:effectLst/>
                <a:latin typeface="+mj-lt"/>
                <a:hlinkClick r:id="rId3">
                  <a:extLst>
                    <a:ext uri="{A12FA001-AC4F-418D-AE19-62706E023703}">
                      <ahyp:hlinkClr xmlns:ahyp="http://schemas.microsoft.com/office/drawing/2018/hyperlinkcolor" val="tx"/>
                    </a:ext>
                  </a:extLst>
                </a:hlinkClick>
              </a:rPr>
              <a:t>https://doi.org/10.1002/tea.20237</a:t>
            </a:r>
            <a:endParaRPr lang="en-US" sz="1400" b="0" i="0" u="sng" dirty="0">
              <a:solidFill>
                <a:schemeClr val="tx1"/>
              </a:solidFill>
              <a:effectLst/>
              <a:latin typeface="+mj-lt"/>
            </a:endParaRPr>
          </a:p>
          <a:p>
            <a:pPr marL="0" indent="0">
              <a:buNone/>
            </a:pPr>
            <a:r>
              <a:rPr lang="en-US" sz="1400" b="0" i="0" dirty="0">
                <a:solidFill>
                  <a:srgbClr val="FFFFFF"/>
                </a:solidFill>
                <a:effectLst/>
                <a:latin typeface="+mj-lt"/>
              </a:rPr>
              <a:t>Dou, R., </a:t>
            </a:r>
            <a:r>
              <a:rPr lang="en-US" sz="1400" b="0" i="0" dirty="0" err="1">
                <a:solidFill>
                  <a:srgbClr val="FFFFFF"/>
                </a:solidFill>
                <a:effectLst/>
                <a:latin typeface="+mj-lt"/>
              </a:rPr>
              <a:t>Hazari</a:t>
            </a:r>
            <a:r>
              <a:rPr lang="en-US" sz="1400" b="0" i="0" dirty="0">
                <a:solidFill>
                  <a:srgbClr val="FFFFFF"/>
                </a:solidFill>
                <a:effectLst/>
                <a:latin typeface="+mj-lt"/>
              </a:rPr>
              <a:t>, Z., Dabney, K. P., </a:t>
            </a:r>
            <a:r>
              <a:rPr lang="en-US" sz="1400" b="0" i="0" dirty="0" err="1">
                <a:solidFill>
                  <a:srgbClr val="FFFFFF"/>
                </a:solidFill>
                <a:effectLst/>
                <a:latin typeface="+mj-lt"/>
              </a:rPr>
              <a:t>Sonnert</a:t>
            </a:r>
            <a:r>
              <a:rPr lang="en-US" sz="1400" b="0" i="0" dirty="0">
                <a:solidFill>
                  <a:srgbClr val="FFFFFF"/>
                </a:solidFill>
                <a:effectLst/>
                <a:latin typeface="+mj-lt"/>
              </a:rPr>
              <a:t>, G., &amp; Sadler, P. M. (2019). Early informal STEM experiences and STEM identity: The importance of talking science. </a:t>
            </a:r>
            <a:r>
              <a:rPr lang="en-US" sz="1400" b="0" i="1" dirty="0">
                <a:solidFill>
                  <a:srgbClr val="FFFFFF"/>
                </a:solidFill>
                <a:effectLst/>
                <a:latin typeface="+mj-lt"/>
              </a:rPr>
              <a:t>Science Education</a:t>
            </a:r>
            <a:r>
              <a:rPr lang="en-US" sz="1400" b="0" i="0" dirty="0">
                <a:solidFill>
                  <a:srgbClr val="FFFFFF"/>
                </a:solidFill>
                <a:effectLst/>
                <a:latin typeface="+mj-lt"/>
              </a:rPr>
              <a:t>, </a:t>
            </a:r>
            <a:r>
              <a:rPr lang="en-US" sz="1400" b="0" i="1" dirty="0">
                <a:solidFill>
                  <a:srgbClr val="FFFFFF"/>
                </a:solidFill>
                <a:effectLst/>
                <a:latin typeface="+mj-lt"/>
              </a:rPr>
              <a:t>103</a:t>
            </a:r>
            <a:r>
              <a:rPr lang="en-US" sz="1400" b="0" i="0" dirty="0">
                <a:solidFill>
                  <a:srgbClr val="FFFFFF"/>
                </a:solidFill>
                <a:effectLst/>
                <a:latin typeface="+mj-lt"/>
              </a:rPr>
              <a:t>(3), 623–637. https://doi.org/10.1002/sce.21499</a:t>
            </a:r>
          </a:p>
          <a:p>
            <a:pPr marL="0" indent="0">
              <a:buNone/>
            </a:pPr>
            <a:r>
              <a:rPr lang="en-US" sz="1400" b="0" i="0" dirty="0">
                <a:solidFill>
                  <a:schemeClr val="tx1"/>
                </a:solidFill>
                <a:effectLst/>
                <a:latin typeface="+mj-lt"/>
              </a:rPr>
              <a:t>Henderson, J., Snodgrass Rangel, V., Holly, J., Greer, R., &amp; Manuel, M. (2021). Enhancing Engineering Identity Among Boys of Color. </a:t>
            </a:r>
            <a:r>
              <a:rPr lang="en-US" sz="1400" b="0" i="1" dirty="0">
                <a:solidFill>
                  <a:schemeClr val="tx1"/>
                </a:solidFill>
                <a:effectLst/>
                <a:latin typeface="+mj-lt"/>
              </a:rPr>
              <a:t>Journal of Pre-College Engineering Education Research (J-PEER), 11</a:t>
            </a:r>
            <a:r>
              <a:rPr lang="en-US" sz="1400" b="0" i="0" dirty="0">
                <a:solidFill>
                  <a:schemeClr val="tx1"/>
                </a:solidFill>
                <a:effectLst/>
                <a:latin typeface="+mj-lt"/>
              </a:rPr>
              <a:t>(2), Article 2.</a:t>
            </a:r>
            <a:br>
              <a:rPr lang="en-US" sz="1400" dirty="0">
                <a:solidFill>
                  <a:schemeClr val="tx1"/>
                </a:solidFill>
                <a:latin typeface="+mj-lt"/>
              </a:rPr>
            </a:br>
            <a:r>
              <a:rPr lang="en-US" sz="1400" b="0" i="0" dirty="0">
                <a:solidFill>
                  <a:schemeClr val="tx1"/>
                </a:solidFill>
                <a:effectLst/>
                <a:latin typeface="+mj-lt"/>
                <a:hlinkClick r:id="rId4">
                  <a:extLst>
                    <a:ext uri="{A12FA001-AC4F-418D-AE19-62706E023703}">
                      <ahyp:hlinkClr xmlns:ahyp="http://schemas.microsoft.com/office/drawing/2018/hyperlinkcolor" val="tx"/>
                    </a:ext>
                  </a:extLst>
                </a:hlinkClick>
              </a:rPr>
              <a:t>https://doi.org/10.7771/2157-9288.1311</a:t>
            </a:r>
            <a:endParaRPr lang="en-US" sz="1400" dirty="0">
              <a:solidFill>
                <a:schemeClr val="tx1"/>
              </a:solidFill>
              <a:latin typeface="+mj-lt"/>
            </a:endParaRPr>
          </a:p>
          <a:p>
            <a:pPr marL="0" indent="0">
              <a:buNone/>
            </a:pPr>
            <a:r>
              <a:rPr lang="en-US" sz="1400" b="0" i="0" dirty="0">
                <a:solidFill>
                  <a:schemeClr val="tx1"/>
                </a:solidFill>
                <a:effectLst/>
                <a:latin typeface="+mj-lt"/>
              </a:rPr>
              <a:t>Jett, C. C. (2023). Exploring Black </a:t>
            </a:r>
            <a:r>
              <a:rPr lang="en-US" sz="1400" b="0" i="0" dirty="0" err="1">
                <a:solidFill>
                  <a:schemeClr val="tx1"/>
                </a:solidFill>
                <a:effectLst/>
                <a:latin typeface="+mj-lt"/>
              </a:rPr>
              <a:t>Males&amp;apos</a:t>
            </a:r>
            <a:r>
              <a:rPr lang="en-US" sz="1400" b="0" i="0" dirty="0">
                <a:solidFill>
                  <a:schemeClr val="tx1"/>
                </a:solidFill>
                <a:effectLst/>
                <a:latin typeface="+mj-lt"/>
              </a:rPr>
              <a:t>; STEM Trajectories: The Crucial Role of their Black Fathers. </a:t>
            </a:r>
            <a:r>
              <a:rPr lang="en-US" sz="1400" b="0" i="1" dirty="0">
                <a:solidFill>
                  <a:schemeClr val="tx1"/>
                </a:solidFill>
                <a:effectLst/>
                <a:latin typeface="+mj-lt"/>
              </a:rPr>
              <a:t>Journal of Women and Minorities in Science and Engineering</a:t>
            </a:r>
            <a:r>
              <a:rPr lang="en-US" sz="1400" b="0" i="0" dirty="0">
                <a:solidFill>
                  <a:schemeClr val="tx1"/>
                </a:solidFill>
                <a:effectLst/>
                <a:latin typeface="+mj-lt"/>
              </a:rPr>
              <a:t>, </a:t>
            </a:r>
            <a:r>
              <a:rPr lang="en-US" sz="1400" b="0" i="1" dirty="0">
                <a:solidFill>
                  <a:schemeClr val="tx1"/>
                </a:solidFill>
                <a:effectLst/>
                <a:latin typeface="+mj-lt"/>
              </a:rPr>
              <a:t>29</a:t>
            </a:r>
            <a:r>
              <a:rPr lang="en-US" sz="1400" b="0" i="0" dirty="0">
                <a:solidFill>
                  <a:schemeClr val="tx1"/>
                </a:solidFill>
                <a:effectLst/>
                <a:latin typeface="+mj-lt"/>
              </a:rPr>
              <a:t>(5), 47–64. </a:t>
            </a:r>
            <a:r>
              <a:rPr lang="en-US" sz="1400" b="0" i="0" dirty="0">
                <a:solidFill>
                  <a:schemeClr val="tx1"/>
                </a:solidFill>
                <a:effectLst/>
                <a:latin typeface="+mj-lt"/>
                <a:hlinkClick r:id="rId5"/>
              </a:rPr>
              <a:t>https://doi.org/10.1615/jwomenminorscieneng.2023043075</a:t>
            </a:r>
            <a:endParaRPr lang="en-US" sz="1400" b="0" i="0" dirty="0">
              <a:solidFill>
                <a:schemeClr val="tx1"/>
              </a:solidFill>
              <a:effectLst/>
              <a:latin typeface="+mj-lt"/>
            </a:endParaRPr>
          </a:p>
          <a:p>
            <a:pPr marL="0" indent="0">
              <a:buNone/>
            </a:pPr>
            <a:r>
              <a:rPr lang="en-US" sz="1400" b="0" i="0" dirty="0">
                <a:solidFill>
                  <a:schemeClr val="tx1"/>
                </a:solidFill>
                <a:effectLst/>
                <a:latin typeface="Times New Roman" panose="02020603050405020304" pitchFamily="18" charset="0"/>
              </a:rPr>
              <a:t>Starr, C. R., Hunter, L., Dunkin, R. C., Honig, S. E., Palomino, R., &amp; Leaper, C. (2020). Engaging in science practices in classrooms predicts increases in undergraduates’ STEM motivation, identity, and achievement: A short‐term longitudinal study. </a:t>
            </a:r>
            <a:r>
              <a:rPr lang="en-US" sz="1400" b="0" i="1" dirty="0">
                <a:solidFill>
                  <a:schemeClr val="tx1"/>
                </a:solidFill>
                <a:effectLst/>
                <a:latin typeface="Times New Roman" panose="02020603050405020304" pitchFamily="18" charset="0"/>
              </a:rPr>
              <a:t>Journal of Research in Science Teaching</a:t>
            </a:r>
            <a:r>
              <a:rPr lang="en-US" sz="1400" b="0" i="0" dirty="0">
                <a:solidFill>
                  <a:schemeClr val="tx1"/>
                </a:solidFill>
                <a:effectLst/>
                <a:latin typeface="Times New Roman" panose="02020603050405020304" pitchFamily="18" charset="0"/>
              </a:rPr>
              <a:t>, </a:t>
            </a:r>
            <a:r>
              <a:rPr lang="en-US" sz="1400" b="0" i="1" dirty="0">
                <a:solidFill>
                  <a:schemeClr val="tx1"/>
                </a:solidFill>
                <a:effectLst/>
                <a:latin typeface="Times New Roman" panose="02020603050405020304" pitchFamily="18" charset="0"/>
              </a:rPr>
              <a:t>57</a:t>
            </a:r>
            <a:r>
              <a:rPr lang="en-US" sz="1400" b="0" i="0" dirty="0">
                <a:solidFill>
                  <a:schemeClr val="tx1"/>
                </a:solidFill>
                <a:effectLst/>
                <a:latin typeface="Times New Roman" panose="02020603050405020304" pitchFamily="18" charset="0"/>
              </a:rPr>
              <a:t>(7), 1093–1118. https://doi.org/10.1002/tea.21623</a:t>
            </a:r>
            <a:endParaRPr lang="en-US" sz="1400" dirty="0">
              <a:solidFill>
                <a:schemeClr val="tx1"/>
              </a:solidFill>
              <a:latin typeface="+mj-lt"/>
            </a:endParaRPr>
          </a:p>
        </p:txBody>
      </p:sp>
      <p:cxnSp>
        <p:nvCxnSpPr>
          <p:cNvPr id="3" name="Straight Connector 2">
            <a:extLst>
              <a:ext uri="{FF2B5EF4-FFF2-40B4-BE49-F238E27FC236}">
                <a16:creationId xmlns:a16="http://schemas.microsoft.com/office/drawing/2014/main" id="{50D2A80A-8911-CD14-4062-C3F99646F499}"/>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Questions?</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32</a:t>
            </a:fld>
            <a:endParaRPr lang="en-US"/>
          </a:p>
        </p:txBody>
      </p:sp>
    </p:spTree>
    <p:extLst>
      <p:ext uri="{BB962C8B-B14F-4D97-AF65-F5344CB8AC3E}">
        <p14:creationId xmlns:p14="http://schemas.microsoft.com/office/powerpoint/2010/main" val="1984083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Jaiah Steele</a:t>
            </a:r>
          </a:p>
          <a:p>
            <a:r>
              <a:rPr lang="en-US" dirty="0">
                <a:hlinkClick r:id="rId2"/>
              </a:rPr>
              <a:t>jmsteele@uh.edu</a:t>
            </a:r>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Wednesday, August 2</a:t>
            </a:r>
            <a:r>
              <a:rPr lang="en-US" baseline="30000" dirty="0"/>
              <a:t>nd</a:t>
            </a:r>
            <a:r>
              <a:rPr lang="en-US" dirty="0"/>
              <a:t>, 2023</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33</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1955006" y="220698"/>
            <a:ext cx="8281987" cy="1253041"/>
          </a:xfrm>
        </p:spPr>
        <p:txBody>
          <a:bodyPr/>
          <a:lstStyle/>
          <a:p>
            <a:pPr algn="ctr"/>
            <a:r>
              <a:rPr lang="en-US" dirty="0"/>
              <a:t>Team Acknowledgements</a:t>
            </a:r>
          </a:p>
        </p:txBody>
      </p:sp>
      <p:pic>
        <p:nvPicPr>
          <p:cNvPr id="17" name="Picture Placeholder 16" descr="A man smiling in the office">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078992" y="1990724"/>
            <a:ext cx="1691640" cy="1435608"/>
          </a:xfrm>
        </p:spPr>
      </p:pic>
      <p:pic>
        <p:nvPicPr>
          <p:cNvPr id="36" name="Picture Placeholder 35" descr="A lady smiling in the office">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838384" y="1990724"/>
            <a:ext cx="1691640" cy="1435608"/>
          </a:xfrm>
        </p:spPr>
      </p:pic>
      <p:pic>
        <p:nvPicPr>
          <p:cNvPr id="38" name="Picture Placeholder 37" descr="A lady in the office smiling at the came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661976" y="1993392"/>
            <a:ext cx="1691640" cy="1435608"/>
          </a:xfrm>
        </p:spPr>
      </p:pic>
      <p:pic>
        <p:nvPicPr>
          <p:cNvPr id="40" name="Picture Placeholder 39" descr="Smiling man with a beard">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485568" y="1990724"/>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dirty="0"/>
              <a:t>Wednesday, August 2</a:t>
            </a:r>
            <a:r>
              <a:rPr lang="en-US" baseline="30000" dirty="0"/>
              <a:t>nd</a:t>
            </a:r>
            <a:r>
              <a:rPr lang="en-US" dirty="0"/>
              <a:t>, 2023</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34</a:t>
            </a:fld>
            <a:endParaRPr lang="en-US"/>
          </a:p>
        </p:txBody>
      </p:sp>
      <p:cxnSp>
        <p:nvCxnSpPr>
          <p:cNvPr id="2" name="Straight Connector 1">
            <a:extLst>
              <a:ext uri="{FF2B5EF4-FFF2-40B4-BE49-F238E27FC236}">
                <a16:creationId xmlns:a16="http://schemas.microsoft.com/office/drawing/2014/main" id="{C7506361-95AB-E78A-D5FA-201D104E0DEC}"/>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353715"/>
            <a:ext cx="3565524" cy="1997855"/>
          </a:xfrm>
        </p:spPr>
        <p:txBody>
          <a:bodyPr/>
          <a:lstStyle/>
          <a:p>
            <a:r>
              <a:rPr lang="en-US"/>
              <a:t>Henderson Research Group</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35</a:t>
            </a:fld>
            <a:endParaRPr lang="en-US"/>
          </a:p>
        </p:txBody>
      </p:sp>
      <p:pic>
        <p:nvPicPr>
          <p:cNvPr id="1026" name="Picture 2">
            <a:extLst>
              <a:ext uri="{FF2B5EF4-FFF2-40B4-BE49-F238E27FC236}">
                <a16:creationId xmlns:a16="http://schemas.microsoft.com/office/drawing/2014/main" id="{292BB514-7D8C-0141-5F01-310D80C9F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85" y="2799027"/>
            <a:ext cx="12192000" cy="16303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F187934-87DB-B67F-90A5-3D320B971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497" y="4429390"/>
            <a:ext cx="2615178" cy="195915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5FAA890-261B-34ED-E77C-71B1933AD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914" y="4380677"/>
            <a:ext cx="914751" cy="18052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BF43F93-D997-9FF4-05C3-7460410000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141" y="4461432"/>
            <a:ext cx="2368162" cy="157992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B3748EEB-6DD4-A9DF-F8D8-107D22AB1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9385" y="4436213"/>
            <a:ext cx="2271229" cy="163036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7227FFBD-52CA-416C-4D75-0F7CA6DDA0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0992" y="4429390"/>
            <a:ext cx="2343446" cy="17565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005C9E5-7857-3DEC-3343-F9BD49854530}"/>
              </a:ext>
            </a:extLst>
          </p:cNvPr>
          <p:cNvSpPr txBox="1"/>
          <p:nvPr/>
        </p:nvSpPr>
        <p:spPr>
          <a:xfrm>
            <a:off x="4223391" y="59980"/>
            <a:ext cx="7279205"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Investigate engineering identity development among Black men and their participation in engineering throughout lifespans</a:t>
            </a:r>
          </a:p>
          <a:p>
            <a:pPr marL="285750" indent="-285750">
              <a:buFont typeface="Arial" panose="020B0604020202020204" pitchFamily="34" charset="0"/>
              <a:buChar char="•"/>
            </a:pPr>
            <a:r>
              <a:rPr lang="en-US"/>
              <a:t>Seek to understand engineering student success mechanisms using assets-based approaches</a:t>
            </a:r>
          </a:p>
          <a:p>
            <a:pPr marL="285750" indent="-285750">
              <a:buFont typeface="Arial" panose="020B0604020202020204" pitchFamily="34" charset="0"/>
              <a:buChar char="•"/>
            </a:pPr>
            <a:r>
              <a:rPr lang="en-US"/>
              <a:t>Develop interventions to improve student success</a:t>
            </a:r>
          </a:p>
          <a:p>
            <a:pPr marL="285750" indent="-285750">
              <a:buFont typeface="Arial" panose="020B0604020202020204" pitchFamily="34" charset="0"/>
              <a:buChar char="•"/>
            </a:pPr>
            <a:r>
              <a:rPr lang="en-US"/>
              <a:t>Provide guidance to institutions that are engaged in diversity, equity, and inclusion work on best practices</a:t>
            </a:r>
          </a:p>
          <a:p>
            <a:pPr marL="285750" indent="-285750">
              <a:buFont typeface="Arial" panose="020B0604020202020204" pitchFamily="34" charset="0"/>
              <a:buChar char="•"/>
            </a:pPr>
            <a:r>
              <a:rPr lang="en-US"/>
              <a:t>Use novel methods for data collection and analysis (IPA, Photovoice, Draw-an-Engineer</a:t>
            </a:r>
          </a:p>
        </p:txBody>
      </p:sp>
      <p:pic>
        <p:nvPicPr>
          <p:cNvPr id="1050" name="Picture 26">
            <a:extLst>
              <a:ext uri="{FF2B5EF4-FFF2-40B4-BE49-F238E27FC236}">
                <a16:creationId xmlns:a16="http://schemas.microsoft.com/office/drawing/2014/main" id="{AE841C34-5687-2DE9-A91F-8FED91AFE9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059" y="1532129"/>
            <a:ext cx="1140712" cy="114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128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Community Cultural Wealth </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36</a:t>
            </a:fld>
            <a:endParaRPr lang="en-US" dirty="0"/>
          </a:p>
        </p:txBody>
      </p:sp>
      <p:sp>
        <p:nvSpPr>
          <p:cNvPr id="8" name="TextBox 7">
            <a:extLst>
              <a:ext uri="{FF2B5EF4-FFF2-40B4-BE49-F238E27FC236}">
                <a16:creationId xmlns:a16="http://schemas.microsoft.com/office/drawing/2014/main" id="{77504967-7B8D-C776-1C0D-ECD036CFFD36}"/>
              </a:ext>
            </a:extLst>
          </p:cNvPr>
          <p:cNvSpPr txBox="1"/>
          <p:nvPr/>
        </p:nvSpPr>
        <p:spPr>
          <a:xfrm>
            <a:off x="471424" y="1213455"/>
            <a:ext cx="11091600"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D3E30F03-3FB8-CC65-63B8-19FA449D17B9}"/>
              </a:ext>
            </a:extLst>
          </p:cNvPr>
          <p:cNvSpPr txBox="1"/>
          <p:nvPr/>
        </p:nvSpPr>
        <p:spPr>
          <a:xfrm>
            <a:off x="8163611" y="778443"/>
            <a:ext cx="2535811" cy="369332"/>
          </a:xfrm>
          <a:prstGeom prst="rect">
            <a:avLst/>
          </a:prstGeom>
          <a:noFill/>
        </p:spPr>
        <p:txBody>
          <a:bodyPr wrap="square" rtlCol="0">
            <a:spAutoFit/>
          </a:bodyPr>
          <a:lstStyle/>
          <a:p>
            <a:r>
              <a:rPr lang="en-US" dirty="0"/>
              <a:t>(</a:t>
            </a:r>
            <a:r>
              <a:rPr lang="en-US" dirty="0" err="1">
                <a:latin typeface="+mj-lt"/>
              </a:rPr>
              <a:t>Yosso</a:t>
            </a:r>
            <a:r>
              <a:rPr lang="en-US" dirty="0">
                <a:latin typeface="+mj-lt"/>
              </a:rPr>
              <a:t>, 2005)</a:t>
            </a:r>
          </a:p>
        </p:txBody>
      </p:sp>
      <p:sp>
        <p:nvSpPr>
          <p:cNvPr id="9" name="Google Shape;275;p16">
            <a:extLst>
              <a:ext uri="{FF2B5EF4-FFF2-40B4-BE49-F238E27FC236}">
                <a16:creationId xmlns:a16="http://schemas.microsoft.com/office/drawing/2014/main" id="{44C327C8-363C-AC65-19CB-B5A721A9FC06}"/>
              </a:ext>
            </a:extLst>
          </p:cNvPr>
          <p:cNvSpPr/>
          <p:nvPr/>
        </p:nvSpPr>
        <p:spPr>
          <a:xfrm>
            <a:off x="549531" y="1506284"/>
            <a:ext cx="505327" cy="469232"/>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b="1" dirty="0">
                <a:solidFill>
                  <a:schemeClr val="lt1"/>
                </a:solidFill>
                <a:effectLst>
                  <a:outerShdw blurRad="38100" dist="38100" dir="2700000" algn="tl">
                    <a:srgbClr val="000000">
                      <a:alpha val="43137"/>
                    </a:srgbClr>
                  </a:outerShdw>
                </a:effectLst>
                <a:latin typeface="Corbel"/>
                <a:ea typeface="Corbel"/>
                <a:cs typeface="Corbel"/>
                <a:sym typeface="Corbel"/>
              </a:rPr>
              <a:t>A</a:t>
            </a:r>
            <a:endParaRPr b="1" dirty="0">
              <a:effectLst>
                <a:outerShdw blurRad="38100" dist="38100" dir="2700000" algn="tl">
                  <a:srgbClr val="000000">
                    <a:alpha val="43137"/>
                  </a:srgbClr>
                </a:outerShdw>
              </a:effectLst>
            </a:endParaRPr>
          </a:p>
        </p:txBody>
      </p:sp>
      <p:sp>
        <p:nvSpPr>
          <p:cNvPr id="10" name="Google Shape;275;p16">
            <a:extLst>
              <a:ext uri="{FF2B5EF4-FFF2-40B4-BE49-F238E27FC236}">
                <a16:creationId xmlns:a16="http://schemas.microsoft.com/office/drawing/2014/main" id="{F149D572-B705-2FD3-A30F-61D43DF7CBF7}"/>
              </a:ext>
            </a:extLst>
          </p:cNvPr>
          <p:cNvSpPr/>
          <p:nvPr/>
        </p:nvSpPr>
        <p:spPr>
          <a:xfrm>
            <a:off x="549531" y="2285943"/>
            <a:ext cx="505327" cy="469232"/>
          </a:xfrm>
          <a:prstGeom prst="ellipse">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b="1" dirty="0">
                <a:solidFill>
                  <a:schemeClr val="lt1"/>
                </a:solidFill>
                <a:effectLst>
                  <a:outerShdw blurRad="38100" dist="38100" dir="2700000" algn="tl">
                    <a:srgbClr val="000000">
                      <a:alpha val="43137"/>
                    </a:srgbClr>
                  </a:outerShdw>
                </a:effectLst>
                <a:latin typeface="Corbel"/>
                <a:sym typeface="Corbel"/>
              </a:rPr>
              <a:t>L</a:t>
            </a:r>
            <a:endParaRPr b="1" dirty="0">
              <a:effectLst>
                <a:outerShdw blurRad="38100" dist="38100" dir="2700000" algn="tl">
                  <a:srgbClr val="000000">
                    <a:alpha val="43137"/>
                  </a:srgbClr>
                </a:outerShdw>
              </a:effectLst>
            </a:endParaRPr>
          </a:p>
        </p:txBody>
      </p:sp>
      <p:sp>
        <p:nvSpPr>
          <p:cNvPr id="11" name="Google Shape;275;p16">
            <a:extLst>
              <a:ext uri="{FF2B5EF4-FFF2-40B4-BE49-F238E27FC236}">
                <a16:creationId xmlns:a16="http://schemas.microsoft.com/office/drawing/2014/main" id="{63951003-CF36-B565-DE28-FC327987AC21}"/>
              </a:ext>
            </a:extLst>
          </p:cNvPr>
          <p:cNvSpPr/>
          <p:nvPr/>
        </p:nvSpPr>
        <p:spPr>
          <a:xfrm>
            <a:off x="549531" y="3047668"/>
            <a:ext cx="505327" cy="469232"/>
          </a:xfrm>
          <a:prstGeom prst="ellipse">
            <a:avLst/>
          </a:pr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b="1" dirty="0">
                <a:solidFill>
                  <a:schemeClr val="lt1"/>
                </a:solidFill>
                <a:effectLst>
                  <a:outerShdw blurRad="38100" dist="38100" dir="2700000" algn="tl">
                    <a:srgbClr val="000000">
                      <a:alpha val="43137"/>
                    </a:srgbClr>
                  </a:outerShdw>
                </a:effectLst>
                <a:latin typeface="Corbel"/>
                <a:sym typeface="Corbel"/>
              </a:rPr>
              <a:t>F</a:t>
            </a:r>
            <a:endParaRPr b="1" dirty="0">
              <a:effectLst>
                <a:outerShdw blurRad="38100" dist="38100" dir="2700000" algn="tl">
                  <a:srgbClr val="000000">
                    <a:alpha val="43137"/>
                  </a:srgbClr>
                </a:outerShdw>
              </a:effectLst>
            </a:endParaRPr>
          </a:p>
        </p:txBody>
      </p:sp>
      <p:sp>
        <p:nvSpPr>
          <p:cNvPr id="12" name="Google Shape;275;p16">
            <a:extLst>
              <a:ext uri="{FF2B5EF4-FFF2-40B4-BE49-F238E27FC236}">
                <a16:creationId xmlns:a16="http://schemas.microsoft.com/office/drawing/2014/main" id="{11C93529-C30B-4F3E-07C7-581A1880178A}"/>
              </a:ext>
            </a:extLst>
          </p:cNvPr>
          <p:cNvSpPr/>
          <p:nvPr/>
        </p:nvSpPr>
        <p:spPr>
          <a:xfrm>
            <a:off x="549532" y="3845262"/>
            <a:ext cx="505327" cy="469232"/>
          </a:xfrm>
          <a:prstGeom prst="ellipse">
            <a:avLst/>
          </a:pr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b="1" dirty="0">
                <a:solidFill>
                  <a:schemeClr val="lt1"/>
                </a:solidFill>
                <a:effectLst>
                  <a:outerShdw blurRad="38100" dist="38100" dir="2700000" algn="tl">
                    <a:srgbClr val="000000">
                      <a:alpha val="43137"/>
                    </a:srgbClr>
                  </a:outerShdw>
                </a:effectLst>
                <a:latin typeface="Corbel"/>
                <a:sym typeface="Corbel"/>
              </a:rPr>
              <a:t>S</a:t>
            </a:r>
            <a:endParaRPr b="1" dirty="0">
              <a:effectLst>
                <a:outerShdw blurRad="38100" dist="38100" dir="2700000" algn="tl">
                  <a:srgbClr val="000000">
                    <a:alpha val="43137"/>
                  </a:srgbClr>
                </a:outerShdw>
              </a:effectLst>
            </a:endParaRPr>
          </a:p>
        </p:txBody>
      </p:sp>
      <p:sp>
        <p:nvSpPr>
          <p:cNvPr id="13" name="Google Shape;275;p16">
            <a:extLst>
              <a:ext uri="{FF2B5EF4-FFF2-40B4-BE49-F238E27FC236}">
                <a16:creationId xmlns:a16="http://schemas.microsoft.com/office/drawing/2014/main" id="{5B98A9F8-B054-CD4A-E161-DF161CC68EBA}"/>
              </a:ext>
            </a:extLst>
          </p:cNvPr>
          <p:cNvSpPr/>
          <p:nvPr/>
        </p:nvSpPr>
        <p:spPr>
          <a:xfrm>
            <a:off x="549533" y="4642856"/>
            <a:ext cx="505327" cy="469232"/>
          </a:xfrm>
          <a:prstGeom prst="ellipse">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b="1" dirty="0">
                <a:solidFill>
                  <a:schemeClr val="lt1"/>
                </a:solidFill>
                <a:effectLst>
                  <a:outerShdw blurRad="38100" dist="38100" dir="2700000" algn="tl">
                    <a:srgbClr val="000000">
                      <a:alpha val="43137"/>
                    </a:srgbClr>
                  </a:outerShdw>
                </a:effectLst>
                <a:latin typeface="Corbel"/>
                <a:sym typeface="Corbel"/>
              </a:rPr>
              <a:t>N</a:t>
            </a:r>
            <a:endParaRPr b="1" dirty="0">
              <a:effectLst>
                <a:outerShdw blurRad="38100" dist="38100" dir="2700000" algn="tl">
                  <a:srgbClr val="000000">
                    <a:alpha val="43137"/>
                  </a:srgbClr>
                </a:outerShdw>
              </a:effectLst>
            </a:endParaRPr>
          </a:p>
        </p:txBody>
      </p:sp>
      <p:sp>
        <p:nvSpPr>
          <p:cNvPr id="14" name="Google Shape;275;p16">
            <a:extLst>
              <a:ext uri="{FF2B5EF4-FFF2-40B4-BE49-F238E27FC236}">
                <a16:creationId xmlns:a16="http://schemas.microsoft.com/office/drawing/2014/main" id="{D90845D9-9E63-862F-6E1F-A1917E3AE3C6}"/>
              </a:ext>
            </a:extLst>
          </p:cNvPr>
          <p:cNvSpPr/>
          <p:nvPr/>
        </p:nvSpPr>
        <p:spPr>
          <a:xfrm>
            <a:off x="549534" y="5440450"/>
            <a:ext cx="505327" cy="469232"/>
          </a:xfrm>
          <a:prstGeom prst="ellipse">
            <a:avLst/>
          </a:prstGeom>
          <a:solidFill>
            <a:schemeClr val="accent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b="1" dirty="0">
                <a:solidFill>
                  <a:schemeClr val="lt1"/>
                </a:solidFill>
                <a:effectLst>
                  <a:outerShdw blurRad="38100" dist="38100" dir="2700000" algn="tl">
                    <a:srgbClr val="000000">
                      <a:alpha val="43137"/>
                    </a:srgbClr>
                  </a:outerShdw>
                </a:effectLst>
                <a:latin typeface="Corbel"/>
                <a:sym typeface="Corbel"/>
              </a:rPr>
              <a:t>R</a:t>
            </a:r>
            <a:endParaRPr b="1" dirty="0">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49292B6F-97AC-26A8-D51B-B3EC60002199}"/>
              </a:ext>
            </a:extLst>
          </p:cNvPr>
          <p:cNvSpPr txBox="1"/>
          <p:nvPr/>
        </p:nvSpPr>
        <p:spPr>
          <a:xfrm>
            <a:off x="1283368" y="2335893"/>
            <a:ext cx="3320716" cy="369332"/>
          </a:xfrm>
          <a:prstGeom prst="rect">
            <a:avLst/>
          </a:prstGeom>
          <a:noFill/>
        </p:spPr>
        <p:txBody>
          <a:bodyPr wrap="square" rtlCol="0">
            <a:spAutoFit/>
          </a:bodyPr>
          <a:lstStyle/>
          <a:p>
            <a:r>
              <a:rPr lang="en-US" dirty="0"/>
              <a:t>Linguistic</a:t>
            </a:r>
          </a:p>
        </p:txBody>
      </p:sp>
      <p:sp>
        <p:nvSpPr>
          <p:cNvPr id="18" name="TextBox 17">
            <a:extLst>
              <a:ext uri="{FF2B5EF4-FFF2-40B4-BE49-F238E27FC236}">
                <a16:creationId xmlns:a16="http://schemas.microsoft.com/office/drawing/2014/main" id="{43402238-4966-C9DB-9FEE-299F1F94B8B9}"/>
              </a:ext>
            </a:extLst>
          </p:cNvPr>
          <p:cNvSpPr txBox="1"/>
          <p:nvPr/>
        </p:nvSpPr>
        <p:spPr>
          <a:xfrm>
            <a:off x="1283368" y="3036564"/>
            <a:ext cx="3320716" cy="369332"/>
          </a:xfrm>
          <a:prstGeom prst="rect">
            <a:avLst/>
          </a:prstGeom>
          <a:noFill/>
        </p:spPr>
        <p:txBody>
          <a:bodyPr wrap="square" rtlCol="0">
            <a:spAutoFit/>
          </a:bodyPr>
          <a:lstStyle/>
          <a:p>
            <a:r>
              <a:rPr lang="en-US" dirty="0"/>
              <a:t>Familial</a:t>
            </a:r>
          </a:p>
        </p:txBody>
      </p:sp>
      <p:sp>
        <p:nvSpPr>
          <p:cNvPr id="19" name="TextBox 18">
            <a:extLst>
              <a:ext uri="{FF2B5EF4-FFF2-40B4-BE49-F238E27FC236}">
                <a16:creationId xmlns:a16="http://schemas.microsoft.com/office/drawing/2014/main" id="{700BABBB-6296-EAEB-ACF3-27CE3D04CEFF}"/>
              </a:ext>
            </a:extLst>
          </p:cNvPr>
          <p:cNvSpPr txBox="1"/>
          <p:nvPr/>
        </p:nvSpPr>
        <p:spPr>
          <a:xfrm>
            <a:off x="1283368" y="3861742"/>
            <a:ext cx="3320716" cy="369332"/>
          </a:xfrm>
          <a:prstGeom prst="rect">
            <a:avLst/>
          </a:prstGeom>
          <a:noFill/>
        </p:spPr>
        <p:txBody>
          <a:bodyPr wrap="square" rtlCol="0">
            <a:spAutoFit/>
          </a:bodyPr>
          <a:lstStyle/>
          <a:p>
            <a:r>
              <a:rPr lang="en-US" dirty="0"/>
              <a:t>Social</a:t>
            </a:r>
          </a:p>
        </p:txBody>
      </p:sp>
      <p:sp>
        <p:nvSpPr>
          <p:cNvPr id="20" name="TextBox 19">
            <a:extLst>
              <a:ext uri="{FF2B5EF4-FFF2-40B4-BE49-F238E27FC236}">
                <a16:creationId xmlns:a16="http://schemas.microsoft.com/office/drawing/2014/main" id="{9632F1A0-A2B4-3B95-6C76-DFDBD95C7E41}"/>
              </a:ext>
            </a:extLst>
          </p:cNvPr>
          <p:cNvSpPr txBox="1"/>
          <p:nvPr/>
        </p:nvSpPr>
        <p:spPr>
          <a:xfrm>
            <a:off x="1283368" y="4674482"/>
            <a:ext cx="3320716" cy="369332"/>
          </a:xfrm>
          <a:prstGeom prst="rect">
            <a:avLst/>
          </a:prstGeom>
          <a:noFill/>
        </p:spPr>
        <p:txBody>
          <a:bodyPr wrap="square" rtlCol="0">
            <a:spAutoFit/>
          </a:bodyPr>
          <a:lstStyle/>
          <a:p>
            <a:r>
              <a:rPr lang="en-US" dirty="0"/>
              <a:t>Navigational</a:t>
            </a:r>
          </a:p>
        </p:txBody>
      </p:sp>
      <p:sp>
        <p:nvSpPr>
          <p:cNvPr id="21" name="TextBox 20">
            <a:extLst>
              <a:ext uri="{FF2B5EF4-FFF2-40B4-BE49-F238E27FC236}">
                <a16:creationId xmlns:a16="http://schemas.microsoft.com/office/drawing/2014/main" id="{49F421E1-5A8E-5924-4DEC-B90CEDF46D3B}"/>
              </a:ext>
            </a:extLst>
          </p:cNvPr>
          <p:cNvSpPr txBox="1"/>
          <p:nvPr/>
        </p:nvSpPr>
        <p:spPr>
          <a:xfrm>
            <a:off x="1283368" y="5477107"/>
            <a:ext cx="3320716" cy="369332"/>
          </a:xfrm>
          <a:prstGeom prst="rect">
            <a:avLst/>
          </a:prstGeom>
          <a:noFill/>
        </p:spPr>
        <p:txBody>
          <a:bodyPr wrap="square" rtlCol="0">
            <a:spAutoFit/>
          </a:bodyPr>
          <a:lstStyle/>
          <a:p>
            <a:r>
              <a:rPr lang="en-US" dirty="0"/>
              <a:t>Resistance</a:t>
            </a:r>
          </a:p>
        </p:txBody>
      </p:sp>
      <p:sp>
        <p:nvSpPr>
          <p:cNvPr id="22" name="TextBox 21">
            <a:extLst>
              <a:ext uri="{FF2B5EF4-FFF2-40B4-BE49-F238E27FC236}">
                <a16:creationId xmlns:a16="http://schemas.microsoft.com/office/drawing/2014/main" id="{57D77383-37AA-39F0-0149-65356E819BCA}"/>
              </a:ext>
            </a:extLst>
          </p:cNvPr>
          <p:cNvSpPr txBox="1"/>
          <p:nvPr/>
        </p:nvSpPr>
        <p:spPr>
          <a:xfrm>
            <a:off x="1283368" y="1644316"/>
            <a:ext cx="3320716" cy="369332"/>
          </a:xfrm>
          <a:prstGeom prst="rect">
            <a:avLst/>
          </a:prstGeom>
          <a:noFill/>
        </p:spPr>
        <p:txBody>
          <a:bodyPr wrap="square" rtlCol="0">
            <a:spAutoFit/>
          </a:bodyPr>
          <a:lstStyle/>
          <a:p>
            <a:r>
              <a:rPr lang="en-US" dirty="0"/>
              <a:t>Aspirational</a:t>
            </a:r>
          </a:p>
        </p:txBody>
      </p:sp>
      <p:pic>
        <p:nvPicPr>
          <p:cNvPr id="1026" name="Picture 2" descr="Cultural Wealth In Higher Education: Putting Assets-based Perspectives Into  Practice - Every Learner Everywhere">
            <a:extLst>
              <a:ext uri="{FF2B5EF4-FFF2-40B4-BE49-F238E27FC236}">
                <a16:creationId xmlns:a16="http://schemas.microsoft.com/office/drawing/2014/main" id="{4B0B92CB-7FA0-745A-B92C-3A0AC5256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591" y="1532396"/>
            <a:ext cx="6437817" cy="4506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DF31BF2-8838-C29B-105E-E4F6F4865662}"/>
              </a:ext>
            </a:extLst>
          </p:cNvPr>
          <p:cNvSpPr txBox="1"/>
          <p:nvPr/>
        </p:nvSpPr>
        <p:spPr>
          <a:xfrm>
            <a:off x="5470359" y="6026818"/>
            <a:ext cx="6930189" cy="246221"/>
          </a:xfrm>
          <a:prstGeom prst="rect">
            <a:avLst/>
          </a:prstGeom>
          <a:noFill/>
        </p:spPr>
        <p:txBody>
          <a:bodyPr wrap="square" rtlCol="0">
            <a:spAutoFit/>
          </a:bodyPr>
          <a:lstStyle/>
          <a:p>
            <a:r>
              <a:rPr lang="en-US" sz="1000" dirty="0"/>
              <a:t>From Conceptualizing a Critical Race Theory in Sociology, Tara J. </a:t>
            </a:r>
            <a:r>
              <a:rPr lang="en-US" sz="1000" dirty="0" err="1"/>
              <a:t>Yosso</a:t>
            </a:r>
            <a:r>
              <a:rPr lang="en-US" sz="1000" dirty="0"/>
              <a:t> and Daniel </a:t>
            </a:r>
            <a:r>
              <a:rPr lang="en-US" sz="1000" dirty="0" err="1"/>
              <a:t>Solorzano</a:t>
            </a:r>
            <a:endParaRPr lang="en-US" sz="1000" dirty="0"/>
          </a:p>
        </p:txBody>
      </p:sp>
    </p:spTree>
    <p:extLst>
      <p:ext uri="{BB962C8B-B14F-4D97-AF65-F5344CB8AC3E}">
        <p14:creationId xmlns:p14="http://schemas.microsoft.com/office/powerpoint/2010/main" val="932558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Community Cultural Wealth </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37</a:t>
            </a:fld>
            <a:endParaRPr lang="en-US"/>
          </a:p>
        </p:txBody>
      </p:sp>
      <p:sp>
        <p:nvSpPr>
          <p:cNvPr id="8" name="TextBox 7">
            <a:extLst>
              <a:ext uri="{FF2B5EF4-FFF2-40B4-BE49-F238E27FC236}">
                <a16:creationId xmlns:a16="http://schemas.microsoft.com/office/drawing/2014/main" id="{77504967-7B8D-C776-1C0D-ECD036CFFD36}"/>
              </a:ext>
            </a:extLst>
          </p:cNvPr>
          <p:cNvSpPr txBox="1"/>
          <p:nvPr/>
        </p:nvSpPr>
        <p:spPr>
          <a:xfrm>
            <a:off x="471424" y="1213455"/>
            <a:ext cx="11091600"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endParaRPr lang="en-US"/>
          </a:p>
        </p:txBody>
      </p:sp>
      <p:sp>
        <p:nvSpPr>
          <p:cNvPr id="3" name="TextBox 2">
            <a:extLst>
              <a:ext uri="{FF2B5EF4-FFF2-40B4-BE49-F238E27FC236}">
                <a16:creationId xmlns:a16="http://schemas.microsoft.com/office/drawing/2014/main" id="{758F726B-B872-5DA0-3595-85C30705BD40}"/>
              </a:ext>
            </a:extLst>
          </p:cNvPr>
          <p:cNvSpPr txBox="1"/>
          <p:nvPr/>
        </p:nvSpPr>
        <p:spPr>
          <a:xfrm>
            <a:off x="720180" y="1297539"/>
            <a:ext cx="10337976" cy="5078313"/>
          </a:xfrm>
          <a:prstGeom prst="rect">
            <a:avLst/>
          </a:prstGeom>
          <a:noFill/>
        </p:spPr>
        <p:txBody>
          <a:bodyPr wrap="square" rtlCol="0">
            <a:spAutoFit/>
          </a:bodyPr>
          <a:lstStyle/>
          <a:p>
            <a:r>
              <a:rPr lang="en-US" sz="1800" dirty="0">
                <a:latin typeface="+mj-lt"/>
              </a:rPr>
              <a:t>The cultural capitals are defined as the following: </a:t>
            </a:r>
          </a:p>
          <a:p>
            <a:endParaRPr lang="en-US" sz="1800" dirty="0">
              <a:latin typeface="+mj-lt"/>
            </a:endParaRPr>
          </a:p>
          <a:p>
            <a:r>
              <a:rPr lang="en-US" sz="1800" dirty="0">
                <a:latin typeface="+mj-lt"/>
              </a:rPr>
              <a:t>Aspirational – </a:t>
            </a:r>
            <a:r>
              <a:rPr lang="en-US" b="0" i="0" dirty="0">
                <a:effectLst/>
                <a:latin typeface="+mj-lt"/>
              </a:rPr>
              <a:t>the capacity to hold onto hope and aspirations for the future despite tangible and perceived barriers.</a:t>
            </a:r>
            <a:endParaRPr lang="en-US" sz="1800" dirty="0">
              <a:latin typeface="+mj-lt"/>
            </a:endParaRPr>
          </a:p>
          <a:p>
            <a:endParaRPr lang="en-US" sz="1800" dirty="0">
              <a:latin typeface="+mj-lt"/>
            </a:endParaRPr>
          </a:p>
          <a:p>
            <a:r>
              <a:rPr lang="en-US" sz="1800" dirty="0">
                <a:latin typeface="+mj-lt"/>
              </a:rPr>
              <a:t>Familial – refers to the acquired knowledge and practices promoted and nurtured by family. </a:t>
            </a:r>
          </a:p>
          <a:p>
            <a:endParaRPr lang="en-US" dirty="0">
              <a:latin typeface="+mj-lt"/>
            </a:endParaRPr>
          </a:p>
          <a:p>
            <a:r>
              <a:rPr lang="en-US" dirty="0">
                <a:latin typeface="+mj-lt"/>
              </a:rPr>
              <a:t>L</a:t>
            </a:r>
            <a:r>
              <a:rPr lang="en-US" sz="1800" dirty="0">
                <a:latin typeface="+mj-lt"/>
              </a:rPr>
              <a:t>inguistic – </a:t>
            </a:r>
            <a:r>
              <a:rPr lang="en-US" b="0" i="0" dirty="0">
                <a:effectLst/>
                <a:latin typeface="+mj-lt"/>
              </a:rPr>
              <a:t>encompasses the use of multiple languages and various forms of communication, such as storytelling customs, artistic expressions, musical compositions, and poetic creations.</a:t>
            </a:r>
            <a:endParaRPr lang="en-US" sz="1800" dirty="0">
              <a:latin typeface="+mj-lt"/>
            </a:endParaRPr>
          </a:p>
          <a:p>
            <a:r>
              <a:rPr lang="en-US" dirty="0">
                <a:latin typeface="+mj-lt"/>
              </a:rPr>
              <a:t>N</a:t>
            </a:r>
            <a:r>
              <a:rPr lang="en-US" sz="1800" dirty="0">
                <a:latin typeface="+mj-lt"/>
              </a:rPr>
              <a:t>avigational – </a:t>
            </a:r>
            <a:r>
              <a:rPr lang="en-US" b="0" i="0" dirty="0">
                <a:effectLst/>
                <a:latin typeface="+mj-lt"/>
              </a:rPr>
              <a:t>comprises the understanding and strength to maneuver through oppressive and marginalizing systems with resilience and adaptability.</a:t>
            </a:r>
            <a:endParaRPr lang="en-US" sz="1800" dirty="0">
              <a:latin typeface="+mj-lt"/>
            </a:endParaRPr>
          </a:p>
          <a:p>
            <a:endParaRPr lang="en-US" sz="1800" dirty="0">
              <a:latin typeface="+mj-lt"/>
            </a:endParaRPr>
          </a:p>
          <a:p>
            <a:r>
              <a:rPr lang="en-US" dirty="0">
                <a:latin typeface="+mj-lt"/>
              </a:rPr>
              <a:t>R</a:t>
            </a:r>
            <a:r>
              <a:rPr lang="en-US" sz="1800" dirty="0">
                <a:latin typeface="+mj-lt"/>
              </a:rPr>
              <a:t>esistance – </a:t>
            </a:r>
            <a:r>
              <a:rPr lang="en-US" b="0" i="0" dirty="0">
                <a:effectLst/>
                <a:latin typeface="+mj-lt"/>
              </a:rPr>
              <a:t>the wisdom and competencies acquired by marginalized communities across generations through their resilience and persistent struggle against inequality and oppression.</a:t>
            </a:r>
            <a:endParaRPr lang="en-US" sz="1800" dirty="0">
              <a:latin typeface="+mj-lt"/>
            </a:endParaRPr>
          </a:p>
          <a:p>
            <a:endParaRPr lang="en-US" sz="1800" dirty="0">
              <a:latin typeface="+mj-lt"/>
            </a:endParaRPr>
          </a:p>
          <a:p>
            <a:r>
              <a:rPr lang="en-US" dirty="0">
                <a:latin typeface="+mj-lt"/>
              </a:rPr>
              <a:t>S</a:t>
            </a:r>
            <a:r>
              <a:rPr lang="en-US" sz="1800" dirty="0">
                <a:latin typeface="+mj-lt"/>
              </a:rPr>
              <a:t>ocial – </a:t>
            </a:r>
            <a:r>
              <a:rPr lang="en-US" b="0" i="0" dirty="0">
                <a:effectLst/>
                <a:latin typeface="+mj-lt"/>
              </a:rPr>
              <a:t>encompasses the social and communal connections and the wealth of resources that can be accessed through them.</a:t>
            </a:r>
            <a:endParaRPr lang="en-US" sz="1800" dirty="0">
              <a:latin typeface="+mj-lt"/>
            </a:endParaRPr>
          </a:p>
          <a:p>
            <a:endParaRPr lang="en-US" dirty="0"/>
          </a:p>
        </p:txBody>
      </p:sp>
      <p:sp>
        <p:nvSpPr>
          <p:cNvPr id="2" name="TextBox 1">
            <a:extLst>
              <a:ext uri="{FF2B5EF4-FFF2-40B4-BE49-F238E27FC236}">
                <a16:creationId xmlns:a16="http://schemas.microsoft.com/office/drawing/2014/main" id="{D3E30F03-3FB8-CC65-63B8-19FA449D17B9}"/>
              </a:ext>
            </a:extLst>
          </p:cNvPr>
          <p:cNvSpPr txBox="1"/>
          <p:nvPr/>
        </p:nvSpPr>
        <p:spPr>
          <a:xfrm>
            <a:off x="8163611" y="778443"/>
            <a:ext cx="2535811" cy="369332"/>
          </a:xfrm>
          <a:prstGeom prst="rect">
            <a:avLst/>
          </a:prstGeom>
          <a:noFill/>
        </p:spPr>
        <p:txBody>
          <a:bodyPr wrap="square" rtlCol="0">
            <a:spAutoFit/>
          </a:bodyPr>
          <a:lstStyle/>
          <a:p>
            <a:r>
              <a:rPr lang="en-US" dirty="0"/>
              <a:t>(</a:t>
            </a:r>
            <a:r>
              <a:rPr lang="en-US" dirty="0" err="1">
                <a:latin typeface="+mj-lt"/>
              </a:rPr>
              <a:t>Yosso</a:t>
            </a:r>
            <a:r>
              <a:rPr lang="en-US" dirty="0">
                <a:latin typeface="+mj-lt"/>
              </a:rPr>
              <a:t>, 2005)</a:t>
            </a:r>
          </a:p>
        </p:txBody>
      </p:sp>
    </p:spTree>
    <p:extLst>
      <p:ext uri="{BB962C8B-B14F-4D97-AF65-F5344CB8AC3E}">
        <p14:creationId xmlns:p14="http://schemas.microsoft.com/office/powerpoint/2010/main" val="3000029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A5FC-8842-5BD9-9110-9009D6636B42}"/>
              </a:ext>
            </a:extLst>
          </p:cNvPr>
          <p:cNvSpPr>
            <a:spLocks noGrp="1"/>
          </p:cNvSpPr>
          <p:nvPr>
            <p:ph type="title"/>
          </p:nvPr>
        </p:nvSpPr>
        <p:spPr/>
        <p:txBody>
          <a:bodyPr/>
          <a:lstStyle/>
          <a:p>
            <a:r>
              <a:rPr lang="en-US" dirty="0"/>
              <a:t>STEM Identity</a:t>
            </a:r>
          </a:p>
        </p:txBody>
      </p:sp>
      <p:sp>
        <p:nvSpPr>
          <p:cNvPr id="3" name="Content Placeholder 2">
            <a:extLst>
              <a:ext uri="{FF2B5EF4-FFF2-40B4-BE49-F238E27FC236}">
                <a16:creationId xmlns:a16="http://schemas.microsoft.com/office/drawing/2014/main" id="{7212859B-99DF-D1FD-F320-88E0CC95678B}"/>
              </a:ext>
            </a:extLst>
          </p:cNvPr>
          <p:cNvSpPr>
            <a:spLocks noGrp="1"/>
          </p:cNvSpPr>
          <p:nvPr>
            <p:ph idx="1"/>
          </p:nvPr>
        </p:nvSpPr>
        <p:spPr>
          <a:xfrm>
            <a:off x="486695" y="1664020"/>
            <a:ext cx="11090274" cy="3979625"/>
          </a:xfrm>
        </p:spPr>
        <p:txBody>
          <a:bodyPr/>
          <a:lstStyle/>
          <a:p>
            <a:r>
              <a:rPr lang="en-US" dirty="0">
                <a:solidFill>
                  <a:srgbClr val="FFFFFF"/>
                </a:solidFill>
                <a:latin typeface="+mj-lt"/>
              </a:rPr>
              <a:t>The STEM identity frameworks is made up of three components: competence, performance, and recognition.</a:t>
            </a:r>
          </a:p>
          <a:p>
            <a:r>
              <a:rPr lang="en-US" dirty="0">
                <a:solidFill>
                  <a:srgbClr val="FFFFFF"/>
                </a:solidFill>
                <a:latin typeface="+mj-lt"/>
              </a:rPr>
              <a:t>Competence – describes one’s knowledge and understanding of STEM</a:t>
            </a:r>
          </a:p>
          <a:p>
            <a:r>
              <a:rPr lang="en-US" dirty="0">
                <a:solidFill>
                  <a:srgbClr val="FFFFFF"/>
                </a:solidFill>
                <a:latin typeface="+mj-lt"/>
              </a:rPr>
              <a:t>Performance – describes one’s engagement in various STEM practices</a:t>
            </a:r>
          </a:p>
          <a:p>
            <a:r>
              <a:rPr lang="en-US" dirty="0">
                <a:solidFill>
                  <a:srgbClr val="FFFFFF"/>
                </a:solidFill>
                <a:latin typeface="+mj-lt"/>
              </a:rPr>
              <a:t>Recognition – external and self perception as a STEM person</a:t>
            </a:r>
          </a:p>
          <a:p>
            <a:r>
              <a:rPr lang="en-US" dirty="0">
                <a:solidFill>
                  <a:srgbClr val="FFFFFF"/>
                </a:solidFill>
                <a:latin typeface="+mj-lt"/>
              </a:rPr>
              <a:t>S</a:t>
            </a:r>
            <a:r>
              <a:rPr lang="en-US" b="0" i="0" dirty="0">
                <a:solidFill>
                  <a:srgbClr val="FFFFFF"/>
                </a:solidFill>
                <a:effectLst/>
                <a:latin typeface="+mj-lt"/>
              </a:rPr>
              <a:t>tudents who consistently demonstrate their STEM competence and receive recognition for their achievements are likely to cultivate a robust and long-lasting STEM identity.</a:t>
            </a:r>
            <a:endParaRPr lang="en-US" dirty="0">
              <a:solidFill>
                <a:srgbClr val="FFFFFF"/>
              </a:solidFill>
              <a:latin typeface="+mj-lt"/>
            </a:endParaRPr>
          </a:p>
        </p:txBody>
      </p:sp>
      <p:sp>
        <p:nvSpPr>
          <p:cNvPr id="4" name="Date Placeholder 3">
            <a:extLst>
              <a:ext uri="{FF2B5EF4-FFF2-40B4-BE49-F238E27FC236}">
                <a16:creationId xmlns:a16="http://schemas.microsoft.com/office/drawing/2014/main" id="{0FAC9D1B-0DF5-590A-2B9B-32E366ED6B7D}"/>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5DEBE54F-56D0-E207-558B-4B1EDA91CA4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DB2C434-9641-4D47-BF9A-C468BF2F41D4}"/>
              </a:ext>
            </a:extLst>
          </p:cNvPr>
          <p:cNvSpPr>
            <a:spLocks noGrp="1"/>
          </p:cNvSpPr>
          <p:nvPr>
            <p:ph type="sldNum" sz="quarter" idx="12"/>
          </p:nvPr>
        </p:nvSpPr>
        <p:spPr/>
        <p:txBody>
          <a:bodyPr/>
          <a:lstStyle/>
          <a:p>
            <a:fld id="{DBA1B0FB-D917-4C8C-928F-313BD683BF39}" type="slidenum">
              <a:rPr lang="en-US" smtClean="0"/>
              <a:t>38</a:t>
            </a:fld>
            <a:endParaRPr lang="en-US"/>
          </a:p>
        </p:txBody>
      </p:sp>
      <p:sp>
        <p:nvSpPr>
          <p:cNvPr id="7" name="TextBox 6">
            <a:extLst>
              <a:ext uri="{FF2B5EF4-FFF2-40B4-BE49-F238E27FC236}">
                <a16:creationId xmlns:a16="http://schemas.microsoft.com/office/drawing/2014/main" id="{49E9B2CE-0818-9BBF-05CF-318624C3BA7A}"/>
              </a:ext>
            </a:extLst>
          </p:cNvPr>
          <p:cNvSpPr txBox="1"/>
          <p:nvPr/>
        </p:nvSpPr>
        <p:spPr>
          <a:xfrm>
            <a:off x="4503821" y="737316"/>
            <a:ext cx="3184358" cy="369332"/>
          </a:xfrm>
          <a:prstGeom prst="rect">
            <a:avLst/>
          </a:prstGeom>
          <a:noFill/>
        </p:spPr>
        <p:txBody>
          <a:bodyPr wrap="square" rtlCol="0">
            <a:spAutoFit/>
          </a:bodyPr>
          <a:lstStyle/>
          <a:p>
            <a:r>
              <a:rPr lang="en-US" dirty="0">
                <a:latin typeface="+mj-lt"/>
              </a:rPr>
              <a:t>(</a:t>
            </a:r>
            <a:r>
              <a:rPr lang="en-US" dirty="0" err="1">
                <a:latin typeface="+mj-lt"/>
              </a:rPr>
              <a:t>Carlone</a:t>
            </a:r>
            <a:r>
              <a:rPr lang="en-US" dirty="0">
                <a:latin typeface="+mj-lt"/>
              </a:rPr>
              <a:t> &amp; Johnson, 2007)</a:t>
            </a:r>
          </a:p>
        </p:txBody>
      </p:sp>
      <p:sp>
        <p:nvSpPr>
          <p:cNvPr id="11" name="Google Shape;275;p16">
            <a:extLst>
              <a:ext uri="{FF2B5EF4-FFF2-40B4-BE49-F238E27FC236}">
                <a16:creationId xmlns:a16="http://schemas.microsoft.com/office/drawing/2014/main" id="{D5D69B1E-5D70-489D-60C4-D503C2EAF2C4}"/>
              </a:ext>
            </a:extLst>
          </p:cNvPr>
          <p:cNvSpPr/>
          <p:nvPr/>
        </p:nvSpPr>
        <p:spPr>
          <a:xfrm>
            <a:off x="737817" y="5643645"/>
            <a:ext cx="505327" cy="469232"/>
          </a:xfrm>
          <a:prstGeom prst="ellipse">
            <a:avLst/>
          </a:pr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b="1" dirty="0">
                <a:solidFill>
                  <a:schemeClr val="lt1"/>
                </a:solidFill>
                <a:effectLst>
                  <a:outerShdw blurRad="38100" dist="38100" dir="2700000" algn="tl">
                    <a:srgbClr val="000000">
                      <a:alpha val="43137"/>
                    </a:srgbClr>
                  </a:outerShdw>
                </a:effectLst>
                <a:latin typeface="Corbel"/>
                <a:sym typeface="Corbel"/>
              </a:rPr>
              <a:t>C</a:t>
            </a:r>
            <a:endParaRPr b="1" dirty="0">
              <a:effectLst>
                <a:outerShdw blurRad="38100" dist="38100" dir="2700000" algn="tl">
                  <a:srgbClr val="000000">
                    <a:alpha val="43137"/>
                  </a:srgbClr>
                </a:outerShdw>
              </a:effectLst>
            </a:endParaRPr>
          </a:p>
        </p:txBody>
      </p:sp>
      <p:sp>
        <p:nvSpPr>
          <p:cNvPr id="12" name="Google Shape;275;p16">
            <a:extLst>
              <a:ext uri="{FF2B5EF4-FFF2-40B4-BE49-F238E27FC236}">
                <a16:creationId xmlns:a16="http://schemas.microsoft.com/office/drawing/2014/main" id="{AC38E493-B4D8-9531-94AF-AA6985D94FFC}"/>
              </a:ext>
            </a:extLst>
          </p:cNvPr>
          <p:cNvSpPr/>
          <p:nvPr/>
        </p:nvSpPr>
        <p:spPr>
          <a:xfrm>
            <a:off x="4542996" y="5665120"/>
            <a:ext cx="505327" cy="469232"/>
          </a:xfrm>
          <a:prstGeom prst="ellipse">
            <a:avLst/>
          </a:pr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b="1" dirty="0">
                <a:solidFill>
                  <a:schemeClr val="lt1"/>
                </a:solidFill>
                <a:effectLst>
                  <a:outerShdw blurRad="38100" dist="38100" dir="2700000" algn="tl">
                    <a:srgbClr val="000000">
                      <a:alpha val="43137"/>
                    </a:srgbClr>
                  </a:outerShdw>
                </a:effectLst>
                <a:latin typeface="Corbel"/>
                <a:sym typeface="Corbel"/>
              </a:rPr>
              <a:t>P</a:t>
            </a:r>
            <a:endParaRPr b="1" dirty="0">
              <a:effectLst>
                <a:outerShdw blurRad="38100" dist="38100" dir="2700000" algn="tl">
                  <a:srgbClr val="000000">
                    <a:alpha val="43137"/>
                  </a:srgbClr>
                </a:outerShdw>
              </a:effectLst>
            </a:endParaRPr>
          </a:p>
        </p:txBody>
      </p:sp>
      <p:sp>
        <p:nvSpPr>
          <p:cNvPr id="13" name="Google Shape;275;p16">
            <a:extLst>
              <a:ext uri="{FF2B5EF4-FFF2-40B4-BE49-F238E27FC236}">
                <a16:creationId xmlns:a16="http://schemas.microsoft.com/office/drawing/2014/main" id="{AECADA24-5C43-89AC-84E7-904BCAA7B721}"/>
              </a:ext>
            </a:extLst>
          </p:cNvPr>
          <p:cNvSpPr/>
          <p:nvPr/>
        </p:nvSpPr>
        <p:spPr>
          <a:xfrm>
            <a:off x="8348175" y="5615170"/>
            <a:ext cx="505327" cy="469232"/>
          </a:xfrm>
          <a:prstGeom prst="ellipse">
            <a:avLst/>
          </a:prstGeom>
          <a:solidFill>
            <a:schemeClr val="accent3"/>
          </a:solidFill>
          <a:ln>
            <a:solidFill>
              <a:schemeClr val="accent3"/>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b="1" dirty="0">
                <a:solidFill>
                  <a:schemeClr val="lt1"/>
                </a:solidFill>
                <a:effectLst>
                  <a:outerShdw blurRad="38100" dist="38100" dir="2700000" algn="tl">
                    <a:srgbClr val="000000">
                      <a:alpha val="43137"/>
                    </a:srgbClr>
                  </a:outerShdw>
                </a:effectLst>
                <a:latin typeface="Corbel"/>
                <a:sym typeface="Corbel"/>
              </a:rPr>
              <a:t>R</a:t>
            </a:r>
            <a:endParaRPr b="1" dirty="0">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E55FF24F-97B4-D3AE-778E-3875ECD73DB0}"/>
              </a:ext>
            </a:extLst>
          </p:cNvPr>
          <p:cNvSpPr txBox="1"/>
          <p:nvPr/>
        </p:nvSpPr>
        <p:spPr>
          <a:xfrm>
            <a:off x="5036022" y="5715070"/>
            <a:ext cx="2799761" cy="369332"/>
          </a:xfrm>
          <a:prstGeom prst="rect">
            <a:avLst/>
          </a:prstGeom>
          <a:noFill/>
        </p:spPr>
        <p:txBody>
          <a:bodyPr wrap="square" rtlCol="0">
            <a:spAutoFit/>
          </a:bodyPr>
          <a:lstStyle/>
          <a:p>
            <a:r>
              <a:rPr lang="en-US" dirty="0"/>
              <a:t>Performance</a:t>
            </a:r>
          </a:p>
        </p:txBody>
      </p:sp>
      <p:sp>
        <p:nvSpPr>
          <p:cNvPr id="16" name="TextBox 15">
            <a:extLst>
              <a:ext uri="{FF2B5EF4-FFF2-40B4-BE49-F238E27FC236}">
                <a16:creationId xmlns:a16="http://schemas.microsoft.com/office/drawing/2014/main" id="{4B6FBD81-19FB-B690-3D0F-58C3548C5569}"/>
              </a:ext>
            </a:extLst>
          </p:cNvPr>
          <p:cNvSpPr txBox="1"/>
          <p:nvPr/>
        </p:nvSpPr>
        <p:spPr>
          <a:xfrm>
            <a:off x="8853502" y="5665120"/>
            <a:ext cx="2799761" cy="369332"/>
          </a:xfrm>
          <a:prstGeom prst="rect">
            <a:avLst/>
          </a:prstGeom>
          <a:noFill/>
        </p:spPr>
        <p:txBody>
          <a:bodyPr wrap="square" rtlCol="0">
            <a:spAutoFit/>
          </a:bodyPr>
          <a:lstStyle/>
          <a:p>
            <a:r>
              <a:rPr lang="en-US" dirty="0"/>
              <a:t>Recognition</a:t>
            </a:r>
          </a:p>
        </p:txBody>
      </p:sp>
      <p:sp>
        <p:nvSpPr>
          <p:cNvPr id="17" name="TextBox 16">
            <a:extLst>
              <a:ext uri="{FF2B5EF4-FFF2-40B4-BE49-F238E27FC236}">
                <a16:creationId xmlns:a16="http://schemas.microsoft.com/office/drawing/2014/main" id="{C2BEDDD1-70C9-FEEE-B09F-C3D8283405EC}"/>
              </a:ext>
            </a:extLst>
          </p:cNvPr>
          <p:cNvSpPr txBox="1"/>
          <p:nvPr/>
        </p:nvSpPr>
        <p:spPr>
          <a:xfrm>
            <a:off x="1275207" y="5715070"/>
            <a:ext cx="2799761" cy="369332"/>
          </a:xfrm>
          <a:prstGeom prst="rect">
            <a:avLst/>
          </a:prstGeom>
          <a:noFill/>
        </p:spPr>
        <p:txBody>
          <a:bodyPr wrap="square" rtlCol="0">
            <a:spAutoFit/>
          </a:bodyPr>
          <a:lstStyle/>
          <a:p>
            <a:r>
              <a:rPr lang="en-US" dirty="0"/>
              <a:t>Competence</a:t>
            </a:r>
          </a:p>
        </p:txBody>
      </p:sp>
    </p:spTree>
    <p:extLst>
      <p:ext uri="{BB962C8B-B14F-4D97-AF65-F5344CB8AC3E}">
        <p14:creationId xmlns:p14="http://schemas.microsoft.com/office/powerpoint/2010/main" val="2209862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Framework</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39</a:t>
            </a:fld>
            <a:endParaRPr lang="en-US"/>
          </a:p>
        </p:txBody>
      </p:sp>
    </p:spTree>
    <p:extLst>
      <p:ext uri="{BB962C8B-B14F-4D97-AF65-F5344CB8AC3E}">
        <p14:creationId xmlns:p14="http://schemas.microsoft.com/office/powerpoint/2010/main" val="235718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232973"/>
            <a:ext cx="11091600" cy="685019"/>
          </a:xfrm>
        </p:spPr>
        <p:txBody>
          <a:bodyPr/>
          <a:lstStyle/>
          <a:p>
            <a:pPr algn="ctr"/>
            <a:r>
              <a:rPr lang="en-US" dirty="0"/>
              <a:t>Introduction</a:t>
            </a:r>
            <a:br>
              <a:rPr lang="en-US" dirty="0"/>
            </a:br>
            <a:endParaRPr lang="en-US" dirty="0"/>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8" name="TextBox 7">
            <a:extLst>
              <a:ext uri="{FF2B5EF4-FFF2-40B4-BE49-F238E27FC236}">
                <a16:creationId xmlns:a16="http://schemas.microsoft.com/office/drawing/2014/main" id="{77504967-7B8D-C776-1C0D-ECD036CFFD36}"/>
              </a:ext>
            </a:extLst>
          </p:cNvPr>
          <p:cNvSpPr txBox="1"/>
          <p:nvPr/>
        </p:nvSpPr>
        <p:spPr>
          <a:xfrm>
            <a:off x="549538" y="1462087"/>
            <a:ext cx="11091600"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360BACC6-F096-24A6-057E-22A19CC36588}"/>
              </a:ext>
            </a:extLst>
          </p:cNvPr>
          <p:cNvSpPr txBox="1"/>
          <p:nvPr/>
        </p:nvSpPr>
        <p:spPr>
          <a:xfrm>
            <a:off x="276368" y="1155373"/>
            <a:ext cx="11623562" cy="2893100"/>
          </a:xfrm>
          <a:prstGeom prst="rect">
            <a:avLst/>
          </a:prstGeom>
          <a:noFill/>
        </p:spPr>
        <p:txBody>
          <a:bodyPr wrap="square" lIns="91440" tIns="45720" rIns="91440" bIns="45720" rtlCol="0" anchor="t">
            <a:spAutoFit/>
          </a:bodyPr>
          <a:lstStyle/>
          <a:p>
            <a:pPr marL="342900" indent="-342900">
              <a:buFont typeface="Arial,Sans-Serif" panose="020B0604020202020204" pitchFamily="34" charset="0"/>
              <a:buChar char="•"/>
            </a:pPr>
            <a:r>
              <a:rPr lang="en-US" sz="2600" dirty="0">
                <a:latin typeface="+mj-lt"/>
                <a:cs typeface="Arial"/>
              </a:rPr>
              <a:t>There is an increasing acknowledgment of the importance of promoting STEM education, particularly among underrepresented groups (Starr et al., 2020)</a:t>
            </a:r>
            <a:endParaRPr lang="en-US" dirty="0">
              <a:latin typeface="+mj-lt"/>
              <a:cs typeface="Arial"/>
            </a:endParaRPr>
          </a:p>
          <a:p>
            <a:pPr marL="342900" indent="-342900">
              <a:buFont typeface="Arial,Sans-Serif" panose="020B0604020202020204" pitchFamily="34" charset="0"/>
              <a:buChar char="•"/>
            </a:pPr>
            <a:r>
              <a:rPr lang="en-US" sz="2600" dirty="0">
                <a:latin typeface="+mj-lt"/>
                <a:cs typeface="Arial"/>
              </a:rPr>
              <a:t>Among those underrepresented are young men of color</a:t>
            </a:r>
            <a:endParaRPr lang="en-US" dirty="0">
              <a:latin typeface="+mj-lt"/>
            </a:endParaRPr>
          </a:p>
          <a:p>
            <a:pPr marL="342900" indent="-342900">
              <a:buFont typeface="Arial" panose="020B0604020202020204" pitchFamily="34" charset="0"/>
              <a:buChar char="•"/>
            </a:pPr>
            <a:r>
              <a:rPr lang="en-US" sz="2600" dirty="0">
                <a:latin typeface="+mj-lt"/>
                <a:cs typeface="Arial"/>
              </a:rPr>
              <a:t>Black and Latino men continue to be underrepresented in STEM fields (Funk &amp; Parker, 2018; Roy, 2018)</a:t>
            </a:r>
          </a:p>
          <a:p>
            <a:endParaRPr lang="en-US" sz="2600" b="0" i="0" dirty="0">
              <a:effectLst/>
              <a:latin typeface="+mj-lt"/>
              <a:cs typeface="Arial"/>
            </a:endParaRPr>
          </a:p>
        </p:txBody>
      </p:sp>
      <p:graphicFrame>
        <p:nvGraphicFramePr>
          <p:cNvPr id="3" name="Table 10">
            <a:extLst>
              <a:ext uri="{FF2B5EF4-FFF2-40B4-BE49-F238E27FC236}">
                <a16:creationId xmlns:a16="http://schemas.microsoft.com/office/drawing/2014/main" id="{B037B955-94A4-0142-899C-0B2AF3F64C95}"/>
              </a:ext>
            </a:extLst>
          </p:cNvPr>
          <p:cNvGraphicFramePr>
            <a:graphicFrameLocks noGrp="1"/>
          </p:cNvGraphicFramePr>
          <p:nvPr>
            <p:extLst>
              <p:ext uri="{D42A27DB-BD31-4B8C-83A1-F6EECF244321}">
                <p14:modId xmlns:p14="http://schemas.microsoft.com/office/powerpoint/2010/main" val="961811458"/>
              </p:ext>
            </p:extLst>
          </p:nvPr>
        </p:nvGraphicFramePr>
        <p:xfrm>
          <a:off x="3500728" y="3764482"/>
          <a:ext cx="5174841" cy="2402432"/>
        </p:xfrm>
        <a:graphic>
          <a:graphicData uri="http://schemas.openxmlformats.org/drawingml/2006/table">
            <a:tbl>
              <a:tblPr firstRow="1" bandRow="1">
                <a:tableStyleId>{5C22544A-7EE6-4342-B048-85BDC9FD1C3A}</a:tableStyleId>
              </a:tblPr>
              <a:tblGrid>
                <a:gridCol w="1724947">
                  <a:extLst>
                    <a:ext uri="{9D8B030D-6E8A-4147-A177-3AD203B41FA5}">
                      <a16:colId xmlns:a16="http://schemas.microsoft.com/office/drawing/2014/main" val="288100729"/>
                    </a:ext>
                  </a:extLst>
                </a:gridCol>
                <a:gridCol w="1724947">
                  <a:extLst>
                    <a:ext uri="{9D8B030D-6E8A-4147-A177-3AD203B41FA5}">
                      <a16:colId xmlns:a16="http://schemas.microsoft.com/office/drawing/2014/main" val="1374661230"/>
                    </a:ext>
                  </a:extLst>
                </a:gridCol>
                <a:gridCol w="1724947">
                  <a:extLst>
                    <a:ext uri="{9D8B030D-6E8A-4147-A177-3AD203B41FA5}">
                      <a16:colId xmlns:a16="http://schemas.microsoft.com/office/drawing/2014/main" val="355011352"/>
                    </a:ext>
                  </a:extLst>
                </a:gridCol>
              </a:tblGrid>
              <a:tr h="747978">
                <a:tc>
                  <a:txBody>
                    <a:bodyPr/>
                    <a:lstStyle/>
                    <a:p>
                      <a:r>
                        <a:rPr lang="en-US" dirty="0"/>
                        <a:t>Ethnicity</a:t>
                      </a:r>
                    </a:p>
                  </a:txBody>
                  <a:tcPr/>
                </a:tc>
                <a:tc>
                  <a:txBody>
                    <a:bodyPr/>
                    <a:lstStyle/>
                    <a:p>
                      <a:r>
                        <a:rPr lang="en-US" dirty="0"/>
                        <a:t>% All STEM Bachelor’s Degrees</a:t>
                      </a:r>
                    </a:p>
                  </a:txBody>
                  <a:tcPr/>
                </a:tc>
                <a:tc>
                  <a:txBody>
                    <a:bodyPr/>
                    <a:lstStyle/>
                    <a:p>
                      <a:r>
                        <a:rPr lang="en-US" dirty="0"/>
                        <a:t>% U.S. Population </a:t>
                      </a:r>
                    </a:p>
                    <a:p>
                      <a:r>
                        <a:rPr lang="en-US" dirty="0"/>
                        <a:t>(age 18-34) </a:t>
                      </a:r>
                    </a:p>
                  </a:txBody>
                  <a:tcPr/>
                </a:tc>
                <a:extLst>
                  <a:ext uri="{0D108BD9-81ED-4DB2-BD59-A6C34878D82A}">
                    <a16:rowId xmlns:a16="http://schemas.microsoft.com/office/drawing/2014/main" val="1638683708"/>
                  </a:ext>
                </a:extLst>
              </a:tr>
              <a:tr h="372008">
                <a:tc>
                  <a:txBody>
                    <a:bodyPr/>
                    <a:lstStyle/>
                    <a:p>
                      <a:r>
                        <a:rPr lang="en-US" dirty="0">
                          <a:highlight>
                            <a:srgbClr val="FF00FF"/>
                          </a:highlight>
                        </a:rPr>
                        <a:t>Black</a:t>
                      </a:r>
                    </a:p>
                  </a:txBody>
                  <a:tcPr/>
                </a:tc>
                <a:tc>
                  <a:txBody>
                    <a:bodyPr/>
                    <a:lstStyle/>
                    <a:p>
                      <a:r>
                        <a:rPr lang="en-US" dirty="0">
                          <a:highlight>
                            <a:srgbClr val="FF00FF"/>
                          </a:highlight>
                        </a:rPr>
                        <a:t>9%</a:t>
                      </a:r>
                    </a:p>
                  </a:txBody>
                  <a:tcPr/>
                </a:tc>
                <a:tc>
                  <a:txBody>
                    <a:bodyPr/>
                    <a:lstStyle/>
                    <a:p>
                      <a:r>
                        <a:rPr lang="en-US" dirty="0">
                          <a:highlight>
                            <a:srgbClr val="FF00FF"/>
                          </a:highlight>
                        </a:rPr>
                        <a:t>14%</a:t>
                      </a:r>
                    </a:p>
                  </a:txBody>
                  <a:tcPr/>
                </a:tc>
                <a:extLst>
                  <a:ext uri="{0D108BD9-81ED-4DB2-BD59-A6C34878D82A}">
                    <a16:rowId xmlns:a16="http://schemas.microsoft.com/office/drawing/2014/main" val="768026146"/>
                  </a:ext>
                </a:extLst>
              </a:tr>
              <a:tr h="372008">
                <a:tc>
                  <a:txBody>
                    <a:bodyPr/>
                    <a:lstStyle/>
                    <a:p>
                      <a:r>
                        <a:rPr lang="en-US" dirty="0"/>
                        <a:t>White</a:t>
                      </a:r>
                    </a:p>
                  </a:txBody>
                  <a:tcPr/>
                </a:tc>
                <a:tc>
                  <a:txBody>
                    <a:bodyPr/>
                    <a:lstStyle/>
                    <a:p>
                      <a:r>
                        <a:rPr lang="en-US" dirty="0"/>
                        <a:t>58%</a:t>
                      </a:r>
                    </a:p>
                  </a:txBody>
                  <a:tcPr/>
                </a:tc>
                <a:tc>
                  <a:txBody>
                    <a:bodyPr/>
                    <a:lstStyle/>
                    <a:p>
                      <a:r>
                        <a:rPr lang="en-US" dirty="0"/>
                        <a:t>54%</a:t>
                      </a:r>
                    </a:p>
                  </a:txBody>
                  <a:tcPr/>
                </a:tc>
                <a:extLst>
                  <a:ext uri="{0D108BD9-81ED-4DB2-BD59-A6C34878D82A}">
                    <a16:rowId xmlns:a16="http://schemas.microsoft.com/office/drawing/2014/main" val="3923896244"/>
                  </a:ext>
                </a:extLst>
              </a:tr>
              <a:tr h="372008">
                <a:tc>
                  <a:txBody>
                    <a:bodyPr/>
                    <a:lstStyle/>
                    <a:p>
                      <a:r>
                        <a:rPr lang="en-US" dirty="0"/>
                        <a:t>Asian American</a:t>
                      </a:r>
                    </a:p>
                  </a:txBody>
                  <a:tcPr/>
                </a:tc>
                <a:tc>
                  <a:txBody>
                    <a:bodyPr/>
                    <a:lstStyle/>
                    <a:p>
                      <a:r>
                        <a:rPr lang="en-US" dirty="0"/>
                        <a:t>12%</a:t>
                      </a:r>
                    </a:p>
                  </a:txBody>
                  <a:tcPr/>
                </a:tc>
                <a:tc>
                  <a:txBody>
                    <a:bodyPr/>
                    <a:lstStyle/>
                    <a:p>
                      <a:r>
                        <a:rPr lang="en-US" dirty="0"/>
                        <a:t>6%</a:t>
                      </a:r>
                    </a:p>
                  </a:txBody>
                  <a:tcPr/>
                </a:tc>
                <a:extLst>
                  <a:ext uri="{0D108BD9-81ED-4DB2-BD59-A6C34878D82A}">
                    <a16:rowId xmlns:a16="http://schemas.microsoft.com/office/drawing/2014/main" val="1766251253"/>
                  </a:ext>
                </a:extLst>
              </a:tr>
              <a:tr h="372008">
                <a:tc>
                  <a:txBody>
                    <a:bodyPr/>
                    <a:lstStyle/>
                    <a:p>
                      <a:r>
                        <a:rPr lang="en-US" dirty="0">
                          <a:highlight>
                            <a:srgbClr val="FF00FF"/>
                          </a:highlight>
                        </a:rPr>
                        <a:t>Hispanic</a:t>
                      </a:r>
                    </a:p>
                  </a:txBody>
                  <a:tcPr/>
                </a:tc>
                <a:tc>
                  <a:txBody>
                    <a:bodyPr/>
                    <a:lstStyle/>
                    <a:p>
                      <a:r>
                        <a:rPr lang="en-US" dirty="0">
                          <a:highlight>
                            <a:srgbClr val="FF00FF"/>
                          </a:highlight>
                        </a:rPr>
                        <a:t>17%</a:t>
                      </a:r>
                    </a:p>
                  </a:txBody>
                  <a:tcPr/>
                </a:tc>
                <a:tc>
                  <a:txBody>
                    <a:bodyPr/>
                    <a:lstStyle/>
                    <a:p>
                      <a:r>
                        <a:rPr lang="en-US" dirty="0">
                          <a:highlight>
                            <a:srgbClr val="FF00FF"/>
                          </a:highlight>
                        </a:rPr>
                        <a:t>22%</a:t>
                      </a:r>
                    </a:p>
                  </a:txBody>
                  <a:tcPr/>
                </a:tc>
                <a:extLst>
                  <a:ext uri="{0D108BD9-81ED-4DB2-BD59-A6C34878D82A}">
                    <a16:rowId xmlns:a16="http://schemas.microsoft.com/office/drawing/2014/main" val="1171403414"/>
                  </a:ext>
                </a:extLst>
              </a:tr>
            </a:tbl>
          </a:graphicData>
        </a:graphic>
      </p:graphicFrame>
      <p:cxnSp>
        <p:nvCxnSpPr>
          <p:cNvPr id="12" name="Straight Connector 11">
            <a:extLst>
              <a:ext uri="{FF2B5EF4-FFF2-40B4-BE49-F238E27FC236}">
                <a16:creationId xmlns:a16="http://schemas.microsoft.com/office/drawing/2014/main" id="{651FCA97-77AC-645B-C29B-E3B12886AC00}"/>
              </a:ext>
            </a:extLst>
          </p:cNvPr>
          <p:cNvCxnSpPr>
            <a:cxnSpLocks/>
          </p:cNvCxnSpPr>
          <p:nvPr/>
        </p:nvCxnSpPr>
        <p:spPr>
          <a:xfrm>
            <a:off x="649857" y="917992"/>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212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AB4AD-4BD6-C38C-0F73-DEE0CE69BBF8}"/>
              </a:ext>
            </a:extLst>
          </p:cNvPr>
          <p:cNvSpPr>
            <a:spLocks noGrp="1"/>
          </p:cNvSpPr>
          <p:nvPr>
            <p:ph idx="1"/>
          </p:nvPr>
        </p:nvSpPr>
        <p:spPr>
          <a:xfrm>
            <a:off x="509662" y="482650"/>
            <a:ext cx="10919805" cy="5294707"/>
          </a:xfrm>
        </p:spPr>
        <p:txBody>
          <a:bodyPr vert="horz" wrap="square" lIns="0" tIns="0" rIns="0" bIns="0" rtlCol="0" anchor="t">
            <a:noAutofit/>
          </a:bodyPr>
          <a:lstStyle/>
          <a:p>
            <a:pPr marL="0" indent="0" algn="ctr">
              <a:lnSpc>
                <a:spcPct val="100000"/>
              </a:lnSpc>
              <a:buNone/>
            </a:pPr>
            <a:r>
              <a:rPr lang="en-US" sz="4000" dirty="0">
                <a:solidFill>
                  <a:schemeClr val="tx1"/>
                </a:solidFill>
                <a:latin typeface="+mj-lt"/>
              </a:rPr>
              <a:t>Semi-Structure Protocol</a:t>
            </a:r>
          </a:p>
          <a:p>
            <a:pPr marL="0" indent="0">
              <a:lnSpc>
                <a:spcPct val="100000"/>
              </a:lnSpc>
              <a:buNone/>
            </a:pPr>
            <a:r>
              <a:rPr lang="en-US" sz="3600" dirty="0">
                <a:solidFill>
                  <a:schemeClr val="tx1"/>
                </a:solidFill>
                <a:latin typeface="+mj-lt"/>
              </a:rPr>
              <a:t>Introductory Questions</a:t>
            </a:r>
          </a:p>
          <a:p>
            <a:pPr marL="457200" rtl="0" fontAlgn="base">
              <a:lnSpc>
                <a:spcPct val="100000"/>
              </a:lnSpc>
              <a:spcBef>
                <a:spcPts val="1200"/>
              </a:spcBef>
              <a:spcAft>
                <a:spcPts val="0"/>
              </a:spcAft>
            </a:pPr>
            <a:r>
              <a:rPr lang="en-US" sz="3600" b="0" i="1" u="none" strike="noStrike" dirty="0">
                <a:solidFill>
                  <a:schemeClr val="tx1"/>
                </a:solidFill>
                <a:effectLst/>
                <a:latin typeface="+mj-lt"/>
              </a:rPr>
              <a:t>What grade are you currently going into?</a:t>
            </a:r>
          </a:p>
          <a:p>
            <a:pPr marL="457200" rtl="0" fontAlgn="base">
              <a:lnSpc>
                <a:spcPct val="100000"/>
              </a:lnSpc>
              <a:spcBef>
                <a:spcPts val="0"/>
              </a:spcBef>
              <a:spcAft>
                <a:spcPts val="0"/>
              </a:spcAft>
            </a:pPr>
            <a:r>
              <a:rPr lang="en-US" sz="3600" b="0" i="1" u="none" strike="noStrike" dirty="0">
                <a:solidFill>
                  <a:schemeClr val="tx1"/>
                </a:solidFill>
                <a:effectLst/>
                <a:latin typeface="+mj-lt"/>
              </a:rPr>
              <a:t>Currently, what high school or middle school do you attend?</a:t>
            </a:r>
          </a:p>
          <a:p>
            <a:pPr marL="457200" rtl="0" fontAlgn="base">
              <a:lnSpc>
                <a:spcPct val="100000"/>
              </a:lnSpc>
              <a:spcBef>
                <a:spcPts val="0"/>
              </a:spcBef>
              <a:spcAft>
                <a:spcPts val="1200"/>
              </a:spcAft>
            </a:pPr>
            <a:r>
              <a:rPr lang="en-US" sz="3600" b="0" i="1" u="none" strike="noStrike" dirty="0">
                <a:solidFill>
                  <a:schemeClr val="tx1"/>
                </a:solidFill>
                <a:effectLst/>
                <a:latin typeface="+mj-lt"/>
              </a:rPr>
              <a:t>What race do you identify with?</a:t>
            </a:r>
            <a:br>
              <a:rPr lang="en-US" sz="4000" b="0" dirty="0">
                <a:effectLst/>
              </a:rPr>
            </a:br>
            <a:endParaRPr lang="en-US" sz="4000" dirty="0"/>
          </a:p>
        </p:txBody>
      </p:sp>
      <p:sp>
        <p:nvSpPr>
          <p:cNvPr id="6" name="Slide Number Placeholder 5">
            <a:extLst>
              <a:ext uri="{FF2B5EF4-FFF2-40B4-BE49-F238E27FC236}">
                <a16:creationId xmlns:a16="http://schemas.microsoft.com/office/drawing/2014/main" id="{F41FEEDC-EA88-B7B5-5356-BCAFF2945077}"/>
              </a:ext>
            </a:extLst>
          </p:cNvPr>
          <p:cNvSpPr>
            <a:spLocks noGrp="1"/>
          </p:cNvSpPr>
          <p:nvPr>
            <p:ph type="sldNum" sz="quarter" idx="12"/>
          </p:nvPr>
        </p:nvSpPr>
        <p:spPr/>
        <p:txBody>
          <a:bodyPr/>
          <a:lstStyle/>
          <a:p>
            <a:fld id="{DBA1B0FB-D917-4C8C-928F-313BD683BF39}" type="slidenum">
              <a:rPr lang="en-US" smtClean="0"/>
              <a:t>40</a:t>
            </a:fld>
            <a:endParaRPr lang="en-US"/>
          </a:p>
        </p:txBody>
      </p:sp>
    </p:spTree>
    <p:extLst>
      <p:ext uri="{BB962C8B-B14F-4D97-AF65-F5344CB8AC3E}">
        <p14:creationId xmlns:p14="http://schemas.microsoft.com/office/powerpoint/2010/main" val="3782780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41</a:t>
            </a:fld>
            <a:endParaRPr lang="en-US"/>
          </a:p>
        </p:txBody>
      </p:sp>
      <p:sp>
        <p:nvSpPr>
          <p:cNvPr id="8" name="TextBox 7">
            <a:extLst>
              <a:ext uri="{FF2B5EF4-FFF2-40B4-BE49-F238E27FC236}">
                <a16:creationId xmlns:a16="http://schemas.microsoft.com/office/drawing/2014/main" id="{77504967-7B8D-C776-1C0D-ECD036CFFD36}"/>
              </a:ext>
            </a:extLst>
          </p:cNvPr>
          <p:cNvSpPr txBox="1"/>
          <p:nvPr/>
        </p:nvSpPr>
        <p:spPr>
          <a:xfrm>
            <a:off x="471424" y="1213455"/>
            <a:ext cx="11091600"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endParaRPr lang="en-US"/>
          </a:p>
        </p:txBody>
      </p:sp>
      <p:sp>
        <p:nvSpPr>
          <p:cNvPr id="9" name="Title 8">
            <a:extLst>
              <a:ext uri="{FF2B5EF4-FFF2-40B4-BE49-F238E27FC236}">
                <a16:creationId xmlns:a16="http://schemas.microsoft.com/office/drawing/2014/main" id="{ABDBADB9-56C4-70C2-DBAA-8F3F9F449079}"/>
              </a:ext>
            </a:extLst>
          </p:cNvPr>
          <p:cNvSpPr>
            <a:spLocks noGrp="1"/>
          </p:cNvSpPr>
          <p:nvPr>
            <p:ph type="title"/>
          </p:nvPr>
        </p:nvSpPr>
        <p:spPr>
          <a:xfrm>
            <a:off x="471424" y="196900"/>
            <a:ext cx="11091600" cy="1332000"/>
          </a:xfrm>
        </p:spPr>
        <p:txBody>
          <a:bodyPr/>
          <a:lstStyle/>
          <a:p>
            <a:pPr>
              <a:lnSpc>
                <a:spcPct val="100000"/>
              </a:lnSpc>
            </a:pPr>
            <a:r>
              <a:rPr lang="en-US" dirty="0">
                <a:solidFill>
                  <a:schemeClr val="tx1"/>
                </a:solidFill>
                <a:latin typeface="+mj-lt"/>
              </a:rPr>
              <a:t>Body Questions</a:t>
            </a:r>
            <a:br>
              <a:rPr lang="en-US" sz="1800" dirty="0">
                <a:solidFill>
                  <a:schemeClr val="tx1"/>
                </a:solidFill>
                <a:latin typeface="+mj-lt"/>
              </a:rPr>
            </a:br>
            <a:br>
              <a:rPr lang="en-US" sz="1800" dirty="0">
                <a:solidFill>
                  <a:schemeClr val="tx1"/>
                </a:solidFill>
                <a:latin typeface="+mj-lt"/>
              </a:rPr>
            </a:br>
            <a:r>
              <a:rPr lang="en-US" sz="2000" b="0" i="1" u="none" strike="noStrike" dirty="0">
                <a:solidFill>
                  <a:schemeClr val="tx1"/>
                </a:solidFill>
                <a:effectLst/>
                <a:latin typeface="+mj-lt"/>
              </a:rPr>
              <a:t>To what extent did the program contribute to shaping your decisions regarding further studies or pursuing a career in STEM, and how confident do you feel about majoring in STEM in college? Please provide a detailed explanation for your response.[SEBA]</a:t>
            </a:r>
            <a:br>
              <a:rPr lang="en-US" sz="2000" b="0" i="1" u="none" strike="noStrike" dirty="0">
                <a:solidFill>
                  <a:schemeClr val="tx1"/>
                </a:solidFill>
                <a:effectLst/>
                <a:latin typeface="+mj-lt"/>
              </a:rPr>
            </a:br>
            <a:br>
              <a:rPr lang="en-US" sz="2000" b="0" i="1" u="none" strike="noStrike" dirty="0">
                <a:solidFill>
                  <a:schemeClr val="tx1"/>
                </a:solidFill>
                <a:effectLst/>
                <a:latin typeface="+mj-lt"/>
              </a:rPr>
            </a:br>
            <a:r>
              <a:rPr lang="en-US" sz="2000" b="0" i="1" u="none" strike="noStrike" dirty="0">
                <a:solidFill>
                  <a:schemeClr val="tx1"/>
                </a:solidFill>
                <a:effectLst/>
                <a:latin typeface="+mj-lt"/>
              </a:rPr>
              <a:t>What are your future career goals, and are you planning to attend university? If so, why?</a:t>
            </a:r>
            <a:br>
              <a:rPr lang="en-US" sz="2000" b="0" i="1" u="none" strike="noStrike" dirty="0">
                <a:solidFill>
                  <a:schemeClr val="tx1"/>
                </a:solidFill>
                <a:effectLst/>
                <a:latin typeface="+mj-lt"/>
              </a:rPr>
            </a:br>
            <a:br>
              <a:rPr lang="en-US" sz="2000" b="0" i="1" u="none" strike="noStrike" dirty="0">
                <a:solidFill>
                  <a:schemeClr val="tx1"/>
                </a:solidFill>
                <a:effectLst/>
                <a:latin typeface="+mj-lt"/>
              </a:rPr>
            </a:br>
            <a:r>
              <a:rPr lang="en-US" sz="2000" b="0" i="1" u="none" strike="noStrike" dirty="0">
                <a:solidFill>
                  <a:schemeClr val="tx1"/>
                </a:solidFill>
                <a:effectLst/>
                <a:latin typeface="+mj-lt"/>
              </a:rPr>
              <a:t>What had the biggest influence on this decision? </a:t>
            </a:r>
            <a:br>
              <a:rPr lang="en-US" sz="2000" b="0" i="1" u="none" strike="noStrike" dirty="0">
                <a:solidFill>
                  <a:schemeClr val="tx1"/>
                </a:solidFill>
                <a:effectLst/>
                <a:latin typeface="+mj-lt"/>
              </a:rPr>
            </a:br>
            <a:br>
              <a:rPr lang="en-US" sz="2000" b="0" i="1" dirty="0">
                <a:solidFill>
                  <a:schemeClr val="tx1"/>
                </a:solidFill>
                <a:effectLst/>
                <a:latin typeface="+mj-lt"/>
              </a:rPr>
            </a:br>
            <a:r>
              <a:rPr lang="en-US" sz="2000" b="0" i="1" u="none" strike="noStrike" dirty="0">
                <a:solidFill>
                  <a:schemeClr val="tx1"/>
                </a:solidFill>
                <a:effectLst/>
                <a:latin typeface="+mj-lt"/>
              </a:rPr>
              <a:t>How have your parents and family supported your academic endeavors, particularly in STEM?</a:t>
            </a:r>
            <a:br>
              <a:rPr lang="en-US" sz="2000" b="0" i="1" u="none" strike="noStrike" dirty="0">
                <a:solidFill>
                  <a:schemeClr val="tx1"/>
                </a:solidFill>
                <a:effectLst/>
                <a:latin typeface="+mj-lt"/>
              </a:rPr>
            </a:br>
            <a:br>
              <a:rPr lang="en-US" sz="2000" b="0" i="1" u="none" strike="noStrike" dirty="0">
                <a:solidFill>
                  <a:schemeClr val="tx1"/>
                </a:solidFill>
                <a:effectLst/>
                <a:latin typeface="+mj-lt"/>
              </a:rPr>
            </a:br>
            <a:r>
              <a:rPr lang="en-US" sz="2000" b="0" i="1" u="none" strike="noStrike" dirty="0">
                <a:solidFill>
                  <a:schemeClr val="tx1"/>
                </a:solidFill>
                <a:effectLst/>
                <a:latin typeface="+mj-lt"/>
              </a:rPr>
              <a:t>Do you think your family had the most influence in your academic journey? If not, who were those key mentors?</a:t>
            </a:r>
            <a:br>
              <a:rPr lang="en-US" sz="2000" b="0" i="1" u="none" strike="noStrike" dirty="0">
                <a:solidFill>
                  <a:schemeClr val="tx1"/>
                </a:solidFill>
                <a:effectLst/>
                <a:latin typeface="+mj-lt"/>
              </a:rPr>
            </a:br>
            <a:br>
              <a:rPr lang="en-US" sz="2000" b="0" i="1" u="none" strike="noStrike" dirty="0">
                <a:solidFill>
                  <a:schemeClr val="tx1"/>
                </a:solidFill>
                <a:effectLst/>
                <a:latin typeface="+mj-lt"/>
              </a:rPr>
            </a:br>
            <a:r>
              <a:rPr lang="en-US" sz="2000" b="0" i="1" u="none" strike="noStrike" dirty="0">
                <a:solidFill>
                  <a:schemeClr val="tx1"/>
                </a:solidFill>
                <a:effectLst/>
                <a:latin typeface="+mj-lt"/>
              </a:rPr>
              <a:t>Outside of your family, who had the largest impact on your academic journey?</a:t>
            </a:r>
            <a:br>
              <a:rPr lang="en-US" sz="2000" b="0" i="1" u="none" strike="noStrike" dirty="0">
                <a:solidFill>
                  <a:schemeClr val="tx1"/>
                </a:solidFill>
                <a:effectLst/>
                <a:latin typeface="+mj-lt"/>
              </a:rPr>
            </a:br>
            <a:r>
              <a:rPr lang="en-US" sz="2000" b="0" i="1" u="none" strike="noStrike" dirty="0">
                <a:solidFill>
                  <a:schemeClr val="tx1"/>
                </a:solidFill>
                <a:effectLst/>
                <a:latin typeface="+mj-lt"/>
              </a:rPr>
              <a:t>Do you come from a multilingual household? If so, how has that affected your academic abilities?</a:t>
            </a:r>
            <a:br>
              <a:rPr lang="en-US" sz="2000" b="0" i="1" u="none" strike="noStrike" dirty="0">
                <a:solidFill>
                  <a:schemeClr val="tx1"/>
                </a:solidFill>
                <a:effectLst/>
                <a:latin typeface="+mj-lt"/>
              </a:rPr>
            </a:br>
            <a:endParaRPr lang="en-US" sz="2000" dirty="0"/>
          </a:p>
        </p:txBody>
      </p:sp>
    </p:spTree>
    <p:extLst>
      <p:ext uri="{BB962C8B-B14F-4D97-AF65-F5344CB8AC3E}">
        <p14:creationId xmlns:p14="http://schemas.microsoft.com/office/powerpoint/2010/main" val="3387749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42</a:t>
            </a:fld>
            <a:endParaRPr lang="en-US"/>
          </a:p>
        </p:txBody>
      </p:sp>
      <p:sp>
        <p:nvSpPr>
          <p:cNvPr id="8" name="TextBox 7">
            <a:extLst>
              <a:ext uri="{FF2B5EF4-FFF2-40B4-BE49-F238E27FC236}">
                <a16:creationId xmlns:a16="http://schemas.microsoft.com/office/drawing/2014/main" id="{77504967-7B8D-C776-1C0D-ECD036CFFD36}"/>
              </a:ext>
            </a:extLst>
          </p:cNvPr>
          <p:cNvSpPr txBox="1"/>
          <p:nvPr/>
        </p:nvSpPr>
        <p:spPr>
          <a:xfrm>
            <a:off x="471424" y="1213455"/>
            <a:ext cx="11091600"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endParaRPr lang="en-US"/>
          </a:p>
        </p:txBody>
      </p:sp>
      <p:sp>
        <p:nvSpPr>
          <p:cNvPr id="9" name="Title 8">
            <a:extLst>
              <a:ext uri="{FF2B5EF4-FFF2-40B4-BE49-F238E27FC236}">
                <a16:creationId xmlns:a16="http://schemas.microsoft.com/office/drawing/2014/main" id="{ABDBADB9-56C4-70C2-DBAA-8F3F9F449079}"/>
              </a:ext>
            </a:extLst>
          </p:cNvPr>
          <p:cNvSpPr>
            <a:spLocks noGrp="1"/>
          </p:cNvSpPr>
          <p:nvPr>
            <p:ph type="title"/>
          </p:nvPr>
        </p:nvSpPr>
        <p:spPr>
          <a:xfrm>
            <a:off x="471424" y="196900"/>
            <a:ext cx="11091600" cy="1332000"/>
          </a:xfrm>
        </p:spPr>
        <p:txBody>
          <a:bodyPr/>
          <a:lstStyle/>
          <a:p>
            <a:pPr>
              <a:lnSpc>
                <a:spcPct val="100000"/>
              </a:lnSpc>
            </a:pPr>
            <a:r>
              <a:rPr lang="en-US" dirty="0">
                <a:solidFill>
                  <a:schemeClr val="tx1"/>
                </a:solidFill>
                <a:latin typeface="+mj-lt"/>
              </a:rPr>
              <a:t>Body Questions Cont.</a:t>
            </a:r>
            <a:br>
              <a:rPr lang="en-US" sz="1800" dirty="0">
                <a:solidFill>
                  <a:schemeClr val="tx1"/>
                </a:solidFill>
                <a:latin typeface="+mj-lt"/>
              </a:rPr>
            </a:br>
            <a:br>
              <a:rPr lang="en-US" sz="1800" dirty="0">
                <a:solidFill>
                  <a:schemeClr val="tx1"/>
                </a:solidFill>
                <a:latin typeface="+mj-lt"/>
              </a:rPr>
            </a:br>
            <a:br>
              <a:rPr lang="en-US" sz="2000" b="0" i="1" u="none" strike="noStrike" dirty="0">
                <a:solidFill>
                  <a:schemeClr val="tx1"/>
                </a:solidFill>
                <a:effectLst/>
                <a:latin typeface="+mj-lt"/>
              </a:rPr>
            </a:br>
            <a:r>
              <a:rPr lang="en-US" sz="2400" b="0" i="1" u="none" strike="noStrike" dirty="0">
                <a:solidFill>
                  <a:schemeClr val="tx1"/>
                </a:solidFill>
                <a:effectLst/>
                <a:latin typeface="+mj-lt"/>
              </a:rPr>
              <a:t>Do you believe any skills or knowledge you acquired from the program helped you in your math and science classes?</a:t>
            </a:r>
            <a:br>
              <a:rPr lang="en-US" sz="2400" b="0" i="1" u="none" strike="noStrike" dirty="0">
                <a:solidFill>
                  <a:schemeClr val="tx1"/>
                </a:solidFill>
                <a:effectLst/>
                <a:latin typeface="+mj-lt"/>
              </a:rPr>
            </a:br>
            <a:br>
              <a:rPr lang="en-US" sz="2400" b="0" i="1" u="none" strike="noStrike" dirty="0">
                <a:solidFill>
                  <a:schemeClr val="tx1"/>
                </a:solidFill>
                <a:effectLst/>
                <a:latin typeface="+mj-lt"/>
              </a:rPr>
            </a:br>
            <a:r>
              <a:rPr lang="en-US" sz="2400" b="0" i="1" u="none" strike="noStrike" dirty="0">
                <a:solidFill>
                  <a:schemeClr val="tx1"/>
                </a:solidFill>
                <a:effectLst/>
                <a:latin typeface="+mj-lt"/>
              </a:rPr>
              <a:t>What were these skills specifically?</a:t>
            </a:r>
            <a:br>
              <a:rPr lang="en-US" sz="2400" b="0" i="1" u="none" strike="noStrike" dirty="0">
                <a:solidFill>
                  <a:schemeClr val="tx1"/>
                </a:solidFill>
                <a:effectLst/>
                <a:latin typeface="+mj-lt"/>
              </a:rPr>
            </a:br>
            <a:br>
              <a:rPr lang="en-US" sz="2400" b="0" i="1" u="none" strike="noStrike" dirty="0">
                <a:solidFill>
                  <a:schemeClr val="tx1"/>
                </a:solidFill>
                <a:effectLst/>
                <a:latin typeface="+mj-lt"/>
              </a:rPr>
            </a:br>
            <a:r>
              <a:rPr lang="en-US" sz="2400" b="0" i="1" u="none" strike="noStrike" dirty="0">
                <a:solidFill>
                  <a:schemeClr val="tx1"/>
                </a:solidFill>
                <a:effectLst/>
                <a:latin typeface="+mj-lt"/>
              </a:rPr>
              <a:t>Do you enjoy these classes?</a:t>
            </a:r>
            <a:br>
              <a:rPr lang="en-US" sz="2400" b="0" i="1" u="none" strike="noStrike" dirty="0">
                <a:solidFill>
                  <a:schemeClr val="tx1"/>
                </a:solidFill>
                <a:effectLst/>
                <a:latin typeface="+mj-lt"/>
              </a:rPr>
            </a:br>
            <a:br>
              <a:rPr lang="en-US" sz="2400" b="0" i="1" u="none" strike="noStrike" dirty="0">
                <a:solidFill>
                  <a:schemeClr val="tx1"/>
                </a:solidFill>
                <a:effectLst/>
                <a:latin typeface="+mj-lt"/>
              </a:rPr>
            </a:br>
            <a:r>
              <a:rPr lang="en-US" sz="2400" b="0" i="1" u="none" strike="noStrike" dirty="0">
                <a:solidFill>
                  <a:schemeClr val="tx1"/>
                </a:solidFill>
                <a:effectLst/>
                <a:latin typeface="+mj-lt"/>
              </a:rPr>
              <a:t>Have you encountered any challenges or discrimination related to your minority status in your educational journey since participating in the program? How did you handle or overcome them? </a:t>
            </a:r>
            <a:br>
              <a:rPr lang="en-US" sz="2800" b="0" i="1" u="none" strike="noStrike" dirty="0">
                <a:solidFill>
                  <a:schemeClr val="tx1"/>
                </a:solidFill>
                <a:effectLst/>
                <a:latin typeface="+mj-lt"/>
              </a:rPr>
            </a:br>
            <a:endParaRPr lang="en-US" sz="2800" dirty="0"/>
          </a:p>
        </p:txBody>
      </p:sp>
    </p:spTree>
    <p:extLst>
      <p:ext uri="{BB962C8B-B14F-4D97-AF65-F5344CB8AC3E}">
        <p14:creationId xmlns:p14="http://schemas.microsoft.com/office/powerpoint/2010/main" val="2659009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p:txBody>
          <a:bodyPr/>
          <a:lstStyle/>
          <a:p>
            <a:r>
              <a:rPr lang="en-US" dirty="0"/>
              <a:t>Discussion</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43</a:t>
            </a:fld>
            <a:endParaRPr lang="en-US"/>
          </a:p>
        </p:txBody>
      </p:sp>
      <p:sp>
        <p:nvSpPr>
          <p:cNvPr id="7" name="TextBox 6">
            <a:extLst>
              <a:ext uri="{FF2B5EF4-FFF2-40B4-BE49-F238E27FC236}">
                <a16:creationId xmlns:a16="http://schemas.microsoft.com/office/drawing/2014/main" id="{DDD55946-64B8-696D-5700-2780719C3365}"/>
              </a:ext>
            </a:extLst>
          </p:cNvPr>
          <p:cNvSpPr txBox="1"/>
          <p:nvPr/>
        </p:nvSpPr>
        <p:spPr>
          <a:xfrm>
            <a:off x="911258" y="1457068"/>
            <a:ext cx="10369484" cy="4524315"/>
          </a:xfrm>
          <a:prstGeom prst="rect">
            <a:avLst/>
          </a:prstGeom>
          <a:noFill/>
        </p:spPr>
        <p:txBody>
          <a:bodyPr wrap="square" rtlCol="0">
            <a:spAutoFit/>
          </a:bodyPr>
          <a:lstStyle/>
          <a:p>
            <a:r>
              <a:rPr lang="en-US" sz="3600" dirty="0">
                <a:latin typeface="+mj-lt"/>
              </a:rPr>
              <a:t>While Community Cultural Wealth (</a:t>
            </a:r>
            <a:r>
              <a:rPr lang="en-US" sz="3600" dirty="0" err="1">
                <a:latin typeface="+mj-lt"/>
              </a:rPr>
              <a:t>Yosso</a:t>
            </a:r>
            <a:r>
              <a:rPr lang="en-US" sz="3600" dirty="0">
                <a:latin typeface="+mj-lt"/>
              </a:rPr>
              <a:t>, 2005), and STEM Identity (</a:t>
            </a:r>
            <a:r>
              <a:rPr lang="en-US" sz="3600" dirty="0" err="1">
                <a:latin typeface="+mj-lt"/>
              </a:rPr>
              <a:t>Carlone</a:t>
            </a:r>
            <a:r>
              <a:rPr lang="en-US" sz="3600" dirty="0">
                <a:latin typeface="+mj-lt"/>
              </a:rPr>
              <a:t> &amp; Johnson, 2007) frameworks were considered for this study, ultimately the inductive analysis associated with interpretive phenomenological analysis offered more room for personal insights and subjective interpretation of the data, as well as increased flexibility to explore unexpected insights. </a:t>
            </a:r>
          </a:p>
        </p:txBody>
      </p:sp>
    </p:spTree>
    <p:extLst>
      <p:ext uri="{BB962C8B-B14F-4D97-AF65-F5344CB8AC3E}">
        <p14:creationId xmlns:p14="http://schemas.microsoft.com/office/powerpoint/2010/main" val="2222368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50863" y="176350"/>
            <a:ext cx="11091600" cy="1332000"/>
          </a:xfrm>
        </p:spPr>
        <p:txBody>
          <a:bodyPr/>
          <a:lstStyle/>
          <a:p>
            <a:pPr algn="ctr"/>
            <a:r>
              <a:rPr lang="en-US" sz="4400" dirty="0"/>
              <a:t>Sources of Inspiration</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44</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471340" y="1513629"/>
            <a:ext cx="11018968" cy="4801314"/>
          </a:xfrm>
          <a:prstGeom prst="rect">
            <a:avLst/>
          </a:prstGeom>
          <a:noFill/>
        </p:spPr>
        <p:txBody>
          <a:bodyPr wrap="square" rtlCol="0">
            <a:spAutoFit/>
          </a:bodyPr>
          <a:lstStyle/>
          <a:p>
            <a:pPr rtl="0">
              <a:spcBef>
                <a:spcPts val="0"/>
              </a:spcBef>
              <a:spcAft>
                <a:spcPts val="0"/>
              </a:spcAft>
            </a:pPr>
            <a:r>
              <a:rPr lang="en-US" sz="3200" b="0" i="0" u="none" strike="noStrike" dirty="0">
                <a:effectLst/>
                <a:latin typeface="+mj-lt"/>
              </a:rPr>
              <a:t>“Both my parents have delved into science topics. Like my dad was briefly a professor at U of H teaching a Physics class, and as I stated before, my mom is a professor teaching Biology. So, it was also them who, I guess, inspired me. They’re definitely supportive of my decision to learn more about these STEM topics since they, themselves, have studied and worked towards these topics. I also feel like I’m sort of – it feels like it’s passed down.” - Julian</a:t>
            </a:r>
            <a:endParaRPr lang="en-US" sz="3200" b="0" dirty="0">
              <a:effectLst/>
              <a:latin typeface="+mj-lt"/>
            </a:endParaRPr>
          </a:p>
          <a:p>
            <a:br>
              <a:rPr lang="en-US" sz="2500" dirty="0"/>
            </a:br>
            <a:endParaRPr lang="en-US" sz="2500" dirty="0">
              <a:latin typeface="+mj-lt"/>
            </a:endParaRPr>
          </a:p>
        </p:txBody>
      </p:sp>
      <p:cxnSp>
        <p:nvCxnSpPr>
          <p:cNvPr id="3" name="Straight Connector 2">
            <a:extLst>
              <a:ext uri="{FF2B5EF4-FFF2-40B4-BE49-F238E27FC236}">
                <a16:creationId xmlns:a16="http://schemas.microsoft.com/office/drawing/2014/main" id="{3E917ACB-4DFC-B0B7-FD0F-74148AE64A6E}"/>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710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Literature</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45</a:t>
            </a:fld>
            <a:endParaRPr lang="en-US"/>
          </a:p>
        </p:txBody>
      </p:sp>
      <p:sp>
        <p:nvSpPr>
          <p:cNvPr id="8" name="TextBox 7">
            <a:extLst>
              <a:ext uri="{FF2B5EF4-FFF2-40B4-BE49-F238E27FC236}">
                <a16:creationId xmlns:a16="http://schemas.microsoft.com/office/drawing/2014/main" id="{77504967-7B8D-C776-1C0D-ECD036CFFD36}"/>
              </a:ext>
            </a:extLst>
          </p:cNvPr>
          <p:cNvSpPr txBox="1"/>
          <p:nvPr/>
        </p:nvSpPr>
        <p:spPr>
          <a:xfrm>
            <a:off x="549537" y="1215275"/>
            <a:ext cx="11091600" cy="572464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200" dirty="0">
                <a:latin typeface="Walbaum Display"/>
              </a:rPr>
              <a:t>The study showed that students interests in STEM developed during their formative educational years which is consistent with prior work. (Maltese &amp; Tai, 2010; Burt &amp; Johnson, 2018)</a:t>
            </a:r>
          </a:p>
          <a:p>
            <a:pPr marL="285750" indent="-285750">
              <a:buFont typeface="Arial" panose="020B0604020202020204" pitchFamily="34" charset="0"/>
              <a:buChar char="•"/>
            </a:pPr>
            <a:r>
              <a:rPr lang="en-US" sz="2200" dirty="0">
                <a:latin typeface="Walbaum Display"/>
              </a:rPr>
              <a:t>Our findings are congruent to the conclusion that afterschool programs can be beneficial for exploration and engagement in STEM (Moreno et al., 2016)</a:t>
            </a:r>
          </a:p>
          <a:p>
            <a:pPr marL="285750" indent="-285750">
              <a:buFont typeface="Arial" panose="020B0604020202020204" pitchFamily="34" charset="0"/>
              <a:buChar char="•"/>
            </a:pPr>
            <a:r>
              <a:rPr lang="en-US" sz="2200" b="0" i="0" dirty="0">
                <a:solidFill>
                  <a:srgbClr val="FFFFFF"/>
                </a:solidFill>
                <a:effectLst/>
                <a:latin typeface="+mj-lt"/>
              </a:rPr>
              <a:t>While the importance of fathers in championing their sons' STEM interests is relevant (Jett, 2023), our findings underscore the significance of mothers' influence on their children's interest in math and science. Family members who demonstrate involvement in students' education from a young age often play a crucial role in fostering this interest (Burt &amp; Johnson, 2018). However, it is evident that the specific role of mothers should not be ignored, as they too have a profound impact on shaping their children's curiosity and passion for STEM subjects. Acknowledging and understanding the unique contributions of both mothers and fathers in nurturing STEM interests is essential for creating a supportive environment that encourages students to persist and excel in these fields.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8969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13222" y="246007"/>
            <a:ext cx="11091600" cy="1332000"/>
          </a:xfrm>
        </p:spPr>
        <p:txBody>
          <a:bodyPr/>
          <a:lstStyle/>
          <a:p>
            <a:pPr algn="ctr"/>
            <a:r>
              <a:rPr lang="en-US" dirty="0"/>
              <a:t>Persistence and Growth in STEM</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46</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549538" y="1489478"/>
            <a:ext cx="11018968" cy="5616922"/>
          </a:xfrm>
          <a:prstGeom prst="rect">
            <a:avLst/>
          </a:prstGeom>
          <a:noFill/>
        </p:spPr>
        <p:txBody>
          <a:bodyPr wrap="square" rtlCol="0">
            <a:spAutoFit/>
          </a:bodyPr>
          <a:lstStyle/>
          <a:p>
            <a:pPr rtl="0">
              <a:spcBef>
                <a:spcPts val="0"/>
              </a:spcBef>
              <a:spcAft>
                <a:spcPts val="0"/>
              </a:spcAft>
            </a:pPr>
            <a:r>
              <a:rPr lang="en-US" sz="2500" b="0" i="0" u="none" strike="noStrike" dirty="0">
                <a:effectLst/>
                <a:latin typeface="+mj-lt"/>
              </a:rPr>
              <a:t>“it was something that I would look forward to because it was an interesting class. Not a lot of teachers at my elementary school at that time taught the subjects that we were learning in STEM, and I do feel confident in pursuing a career or studying STEM topics because of my exposure to the afterschool STEM program.” - Julian</a:t>
            </a:r>
            <a:endParaRPr lang="en-US" sz="2500" b="0" dirty="0">
              <a:effectLst/>
              <a:latin typeface="+mj-lt"/>
            </a:endParaRPr>
          </a:p>
          <a:p>
            <a:pPr rtl="0">
              <a:spcBef>
                <a:spcPts val="0"/>
              </a:spcBef>
              <a:spcAft>
                <a:spcPts val="0"/>
              </a:spcAft>
            </a:pPr>
            <a:br>
              <a:rPr lang="en-US" sz="2500" b="0" dirty="0">
                <a:effectLst/>
                <a:latin typeface="+mj-lt"/>
              </a:rPr>
            </a:br>
            <a:r>
              <a:rPr lang="en-US" sz="2500" b="0" i="0" u="none" strike="noStrike" dirty="0">
                <a:effectLst/>
                <a:latin typeface="+mj-lt"/>
              </a:rPr>
              <a:t>“we would have days where we would start with math, and I think it was the basics of multiplication and division, but at that time, I was still just learning about it. So, it really helped my problem-solving skills. It also, I guess, gave me an interest in what we were learning and so it motivated me to do better in these STEM classes.” - Julian</a:t>
            </a:r>
            <a:endParaRPr lang="en-US" sz="2500" b="0" dirty="0">
              <a:effectLst/>
              <a:latin typeface="+mj-lt"/>
            </a:endParaRPr>
          </a:p>
          <a:p>
            <a:pPr rtl="0">
              <a:spcBef>
                <a:spcPts val="0"/>
              </a:spcBef>
              <a:spcAft>
                <a:spcPts val="0"/>
              </a:spcAft>
            </a:pPr>
            <a:br>
              <a:rPr lang="en-US" sz="2800" b="0" dirty="0">
                <a:effectLst/>
                <a:latin typeface="+mj-lt"/>
              </a:rPr>
            </a:br>
            <a:br>
              <a:rPr lang="en-US" sz="2800" dirty="0"/>
            </a:br>
            <a:endParaRPr lang="en-US" sz="2800" dirty="0">
              <a:latin typeface="+mj-lt"/>
            </a:endParaRPr>
          </a:p>
        </p:txBody>
      </p:sp>
      <p:cxnSp>
        <p:nvCxnSpPr>
          <p:cNvPr id="3" name="Straight Connector 2">
            <a:extLst>
              <a:ext uri="{FF2B5EF4-FFF2-40B4-BE49-F238E27FC236}">
                <a16:creationId xmlns:a16="http://schemas.microsoft.com/office/drawing/2014/main" id="{0235952C-B02D-D685-A040-912FB0509A80}"/>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076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49537" y="196900"/>
            <a:ext cx="11091600" cy="1332000"/>
          </a:xfrm>
        </p:spPr>
        <p:txBody>
          <a:bodyPr/>
          <a:lstStyle/>
          <a:p>
            <a:pPr algn="ctr"/>
            <a:r>
              <a:rPr lang="en-US" dirty="0"/>
              <a:t>Persistence and Growth in STEM</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47</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722721" y="1315666"/>
            <a:ext cx="10746557" cy="6032421"/>
          </a:xfrm>
          <a:prstGeom prst="rect">
            <a:avLst/>
          </a:prstGeom>
          <a:noFill/>
        </p:spPr>
        <p:txBody>
          <a:bodyPr wrap="square" rtlCol="0">
            <a:spAutoFit/>
          </a:bodyPr>
          <a:lstStyle/>
          <a:p>
            <a:pPr rtl="0">
              <a:spcBef>
                <a:spcPts val="0"/>
              </a:spcBef>
              <a:spcAft>
                <a:spcPts val="0"/>
              </a:spcAft>
            </a:pPr>
            <a:br>
              <a:rPr lang="en-US" sz="2200" b="0" dirty="0">
                <a:effectLst/>
                <a:latin typeface="+mj-lt"/>
              </a:rPr>
            </a:br>
            <a:r>
              <a:rPr lang="en-US" sz="2800" b="0" i="0" u="none" strike="noStrike" dirty="0">
                <a:effectLst/>
                <a:latin typeface="+mj-lt"/>
              </a:rPr>
              <a:t>“if I needed to teach or be taught something, I would quickly show my friend how to do this thing. I have some friends in my science classes that I would also be able to work things out with in class. Yes, I find that it’s very productive.” - Julian</a:t>
            </a:r>
            <a:endParaRPr lang="en-US" sz="2800" b="0" dirty="0">
              <a:effectLst/>
              <a:latin typeface="+mj-lt"/>
            </a:endParaRPr>
          </a:p>
          <a:p>
            <a:pPr rtl="0">
              <a:spcBef>
                <a:spcPts val="0"/>
              </a:spcBef>
              <a:spcAft>
                <a:spcPts val="0"/>
              </a:spcAft>
            </a:pPr>
            <a:br>
              <a:rPr lang="en-US" sz="2800" b="0" dirty="0">
                <a:effectLst/>
                <a:latin typeface="+mj-lt"/>
              </a:rPr>
            </a:br>
            <a:r>
              <a:rPr lang="en-US" sz="2800" b="0" i="0" u="none" strike="noStrike" dirty="0">
                <a:effectLst/>
                <a:latin typeface="+mj-lt"/>
              </a:rPr>
              <a:t>“I think that </a:t>
            </a:r>
            <a:r>
              <a:rPr lang="en-US" sz="2800" dirty="0">
                <a:latin typeface="+mj-lt"/>
              </a:rPr>
              <a:t>[the program] </a:t>
            </a:r>
            <a:r>
              <a:rPr lang="en-US" sz="2800" b="0" i="0" u="none" strike="noStrike" dirty="0">
                <a:effectLst/>
                <a:latin typeface="+mj-lt"/>
              </a:rPr>
              <a:t>does help me because some of the topics that I learned in middle school, I was taught about during the STEM programs in my elementary school. So, I would have more of a grasp from what they’re speaking once I go there in middle school. Yes, I do believe it does help.” - Arlo</a:t>
            </a:r>
            <a:endParaRPr lang="en-US" sz="2800" b="0" dirty="0">
              <a:effectLst/>
              <a:latin typeface="+mj-lt"/>
            </a:endParaRPr>
          </a:p>
          <a:p>
            <a:pPr rtl="0">
              <a:spcBef>
                <a:spcPts val="0"/>
              </a:spcBef>
              <a:spcAft>
                <a:spcPts val="0"/>
              </a:spcAft>
            </a:pPr>
            <a:br>
              <a:rPr lang="en-US" sz="2800" b="0" dirty="0">
                <a:effectLst/>
                <a:latin typeface="+mj-lt"/>
              </a:rPr>
            </a:br>
            <a:br>
              <a:rPr lang="en-US" sz="2800" dirty="0"/>
            </a:br>
            <a:endParaRPr lang="en-US" sz="2800" dirty="0">
              <a:latin typeface="+mj-lt"/>
            </a:endParaRPr>
          </a:p>
        </p:txBody>
      </p:sp>
      <p:cxnSp>
        <p:nvCxnSpPr>
          <p:cNvPr id="3" name="Straight Connector 2">
            <a:extLst>
              <a:ext uri="{FF2B5EF4-FFF2-40B4-BE49-F238E27FC236}">
                <a16:creationId xmlns:a16="http://schemas.microsoft.com/office/drawing/2014/main" id="{C737B622-60BD-55CA-40D6-5F2BC6171937}"/>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579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642312" y="196900"/>
            <a:ext cx="11091600" cy="1332000"/>
          </a:xfrm>
        </p:spPr>
        <p:txBody>
          <a:bodyPr/>
          <a:lstStyle/>
          <a:p>
            <a:pPr algn="ctr"/>
            <a:r>
              <a:rPr lang="en-US" sz="4400" dirty="0"/>
              <a:t>Sources of Inspiration</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48</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458088" y="967234"/>
            <a:ext cx="11018968" cy="6124754"/>
          </a:xfrm>
          <a:prstGeom prst="rect">
            <a:avLst/>
          </a:prstGeom>
          <a:noFill/>
        </p:spPr>
        <p:txBody>
          <a:bodyPr wrap="square" rtlCol="0">
            <a:spAutoFit/>
          </a:bodyPr>
          <a:lstStyle/>
          <a:p>
            <a:pPr rtl="0">
              <a:spcBef>
                <a:spcPts val="0"/>
              </a:spcBef>
              <a:spcAft>
                <a:spcPts val="0"/>
              </a:spcAft>
            </a:pPr>
            <a:br>
              <a:rPr lang="en-US" sz="2800" b="0" dirty="0">
                <a:effectLst/>
                <a:latin typeface="+mj-lt"/>
              </a:rPr>
            </a:br>
            <a:r>
              <a:rPr lang="en-US" sz="2800" b="0" i="0" u="none" strike="noStrike" dirty="0">
                <a:effectLst/>
                <a:latin typeface="+mj-lt"/>
              </a:rPr>
              <a:t>“Them also being in like – like my mom being in science, she was a lot more willing to help and stuff because science is a thing that she does and made me interested in it in a different way, but still being interested. It helped with me learning more about it.” – Arlo</a:t>
            </a:r>
          </a:p>
          <a:p>
            <a:pPr rtl="0">
              <a:spcBef>
                <a:spcPts val="0"/>
              </a:spcBef>
              <a:spcAft>
                <a:spcPts val="0"/>
              </a:spcAft>
            </a:pPr>
            <a:endParaRPr lang="en-US" sz="2800" b="0" dirty="0">
              <a:effectLst/>
              <a:latin typeface="+mj-lt"/>
            </a:endParaRPr>
          </a:p>
          <a:p>
            <a:pPr rtl="0">
              <a:spcBef>
                <a:spcPts val="0"/>
              </a:spcBef>
              <a:spcAft>
                <a:spcPts val="0"/>
              </a:spcAft>
            </a:pPr>
            <a:r>
              <a:rPr lang="en-US" sz="2800" b="0" i="0" u="none" strike="noStrike" dirty="0">
                <a:effectLst/>
                <a:latin typeface="+mj-lt"/>
              </a:rPr>
              <a:t>“They support it good. Like when I create stuff, sometimes my mom helps me with it.” - Sid</a:t>
            </a:r>
            <a:endParaRPr lang="en-US" sz="2800" b="0" dirty="0">
              <a:effectLst/>
              <a:latin typeface="+mj-lt"/>
            </a:endParaRPr>
          </a:p>
          <a:p>
            <a:pPr rtl="0">
              <a:spcBef>
                <a:spcPts val="0"/>
              </a:spcBef>
              <a:spcAft>
                <a:spcPts val="0"/>
              </a:spcAft>
            </a:pPr>
            <a:br>
              <a:rPr lang="en-US" sz="2800" b="0" dirty="0">
                <a:effectLst/>
                <a:latin typeface="+mj-lt"/>
              </a:rPr>
            </a:br>
            <a:r>
              <a:rPr lang="en-US" sz="2800" b="0" i="0" u="none" strike="noStrike" dirty="0">
                <a:effectLst/>
                <a:latin typeface="+mj-lt"/>
              </a:rPr>
              <a:t>“Sometimes my parents help me with them, and sometimes, I got it on my own.” - Sid</a:t>
            </a:r>
            <a:endParaRPr lang="en-US" sz="2800" b="0" dirty="0">
              <a:effectLst/>
              <a:latin typeface="+mj-lt"/>
            </a:endParaRPr>
          </a:p>
          <a:p>
            <a:pPr rtl="0">
              <a:spcBef>
                <a:spcPts val="0"/>
              </a:spcBef>
              <a:spcAft>
                <a:spcPts val="0"/>
              </a:spcAft>
            </a:pPr>
            <a:br>
              <a:rPr lang="en-US" sz="2800" b="0" dirty="0">
                <a:effectLst/>
                <a:latin typeface="+mj-lt"/>
              </a:rPr>
            </a:br>
            <a:br>
              <a:rPr lang="en-US" sz="2800" dirty="0"/>
            </a:br>
            <a:endParaRPr lang="en-US" sz="2800" dirty="0">
              <a:latin typeface="+mj-lt"/>
            </a:endParaRPr>
          </a:p>
        </p:txBody>
      </p:sp>
      <p:cxnSp>
        <p:nvCxnSpPr>
          <p:cNvPr id="3" name="Straight Connector 2">
            <a:extLst>
              <a:ext uri="{FF2B5EF4-FFF2-40B4-BE49-F238E27FC236}">
                <a16:creationId xmlns:a16="http://schemas.microsoft.com/office/drawing/2014/main" id="{54CEF3BA-6BD2-1ACF-430D-1F9883309F7F}"/>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571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50200" y="153246"/>
            <a:ext cx="11091600" cy="1332000"/>
          </a:xfrm>
        </p:spPr>
        <p:txBody>
          <a:bodyPr/>
          <a:lstStyle/>
          <a:p>
            <a:pPr algn="ctr"/>
            <a:r>
              <a:rPr lang="en-US" sz="3600" dirty="0"/>
              <a:t>Enjoyment and Confidence as Catalysts for Increased Participation</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49</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549538" y="1730446"/>
            <a:ext cx="11007724" cy="5262979"/>
          </a:xfrm>
          <a:prstGeom prst="rect">
            <a:avLst/>
          </a:prstGeom>
          <a:noFill/>
        </p:spPr>
        <p:txBody>
          <a:bodyPr wrap="square" rtlCol="0">
            <a:spAutoFit/>
          </a:bodyPr>
          <a:lstStyle/>
          <a:p>
            <a:pPr rtl="0">
              <a:spcBef>
                <a:spcPts val="0"/>
              </a:spcBef>
              <a:spcAft>
                <a:spcPts val="0"/>
              </a:spcAft>
            </a:pPr>
            <a:r>
              <a:rPr lang="en-US" sz="2800" b="0" i="0" u="none" strike="noStrike" dirty="0">
                <a:effectLst/>
                <a:latin typeface="+mj-lt"/>
              </a:rPr>
              <a:t>“...out of like what I’ve been interested in pursuing, it’s been marine biology or computer science… I know that the career that I want to pursue has to deal with – like it deals a lot with STEM actually.” - Julian</a:t>
            </a:r>
            <a:endParaRPr lang="en-US" sz="2800" b="0" dirty="0">
              <a:effectLst/>
              <a:latin typeface="+mj-lt"/>
            </a:endParaRPr>
          </a:p>
          <a:p>
            <a:pPr rtl="0">
              <a:spcBef>
                <a:spcPts val="0"/>
              </a:spcBef>
              <a:spcAft>
                <a:spcPts val="0"/>
              </a:spcAft>
            </a:pPr>
            <a:br>
              <a:rPr lang="en-US" sz="2800" b="0" dirty="0">
                <a:effectLst/>
                <a:latin typeface="+mj-lt"/>
              </a:rPr>
            </a:br>
            <a:r>
              <a:rPr lang="en-US" sz="2800" b="0" i="0" u="none" strike="noStrike" dirty="0">
                <a:effectLst/>
                <a:latin typeface="+mj-lt"/>
              </a:rPr>
              <a:t>“For the longest time, I’ve dreamt of a marine biology job” - Julian</a:t>
            </a:r>
            <a:endParaRPr lang="en-US" sz="2800" b="0" dirty="0">
              <a:effectLst/>
              <a:latin typeface="+mj-lt"/>
            </a:endParaRPr>
          </a:p>
          <a:p>
            <a:pPr rtl="0">
              <a:spcBef>
                <a:spcPts val="0"/>
              </a:spcBef>
              <a:spcAft>
                <a:spcPts val="0"/>
              </a:spcAft>
            </a:pPr>
            <a:br>
              <a:rPr lang="en-US" sz="2800" b="0" dirty="0">
                <a:effectLst/>
                <a:latin typeface="+mj-lt"/>
              </a:rPr>
            </a:br>
            <a:r>
              <a:rPr lang="en-US" sz="2800" b="0" i="0" u="none" strike="noStrike" dirty="0">
                <a:effectLst/>
                <a:latin typeface="+mj-lt"/>
              </a:rPr>
              <a:t>“I love working through science classes and everything. I love understanding and learning about the ocean” - Julian</a:t>
            </a:r>
            <a:endParaRPr lang="en-US" sz="2800" b="0" dirty="0">
              <a:effectLst/>
              <a:latin typeface="+mj-lt"/>
            </a:endParaRPr>
          </a:p>
          <a:p>
            <a:pPr rtl="0">
              <a:spcBef>
                <a:spcPts val="0"/>
              </a:spcBef>
              <a:spcAft>
                <a:spcPts val="0"/>
              </a:spcAft>
            </a:pPr>
            <a:br>
              <a:rPr lang="en-US" sz="2800" b="0" dirty="0">
                <a:effectLst/>
                <a:latin typeface="+mj-lt"/>
              </a:rPr>
            </a:br>
            <a:br>
              <a:rPr lang="en-US" sz="2800" b="0" dirty="0">
                <a:effectLst/>
                <a:latin typeface="+mj-lt"/>
              </a:rPr>
            </a:br>
            <a:endParaRPr lang="en-US" sz="2800" dirty="0">
              <a:latin typeface="+mj-lt"/>
            </a:endParaRPr>
          </a:p>
        </p:txBody>
      </p:sp>
      <p:cxnSp>
        <p:nvCxnSpPr>
          <p:cNvPr id="3" name="Straight Connector 2">
            <a:extLst>
              <a:ext uri="{FF2B5EF4-FFF2-40B4-BE49-F238E27FC236}">
                <a16:creationId xmlns:a16="http://schemas.microsoft.com/office/drawing/2014/main" id="{48F248C6-8F8A-99B1-4A1B-498903C768EA}"/>
              </a:ext>
            </a:extLst>
          </p:cNvPr>
          <p:cNvCxnSpPr>
            <a:cxnSpLocks/>
          </p:cNvCxnSpPr>
          <p:nvPr/>
        </p:nvCxnSpPr>
        <p:spPr>
          <a:xfrm>
            <a:off x="644106" y="1240044"/>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59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232973"/>
            <a:ext cx="11091600" cy="685019"/>
          </a:xfrm>
        </p:spPr>
        <p:txBody>
          <a:bodyPr/>
          <a:lstStyle/>
          <a:p>
            <a:pPr algn="ctr"/>
            <a:r>
              <a:rPr lang="en-US" dirty="0"/>
              <a:t>Introduction</a:t>
            </a:r>
            <a:endParaRPr lang="en-US"/>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8" name="TextBox 7">
            <a:extLst>
              <a:ext uri="{FF2B5EF4-FFF2-40B4-BE49-F238E27FC236}">
                <a16:creationId xmlns:a16="http://schemas.microsoft.com/office/drawing/2014/main" id="{77504967-7B8D-C776-1C0D-ECD036CFFD36}"/>
              </a:ext>
            </a:extLst>
          </p:cNvPr>
          <p:cNvSpPr txBox="1"/>
          <p:nvPr/>
        </p:nvSpPr>
        <p:spPr>
          <a:xfrm>
            <a:off x="549538" y="1462087"/>
            <a:ext cx="11091600"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360BACC6-F096-24A6-057E-22A19CC36588}"/>
              </a:ext>
            </a:extLst>
          </p:cNvPr>
          <p:cNvSpPr txBox="1"/>
          <p:nvPr/>
        </p:nvSpPr>
        <p:spPr>
          <a:xfrm>
            <a:off x="406535" y="1326875"/>
            <a:ext cx="11091600" cy="3508653"/>
          </a:xfrm>
          <a:prstGeom prst="rect">
            <a:avLst/>
          </a:prstGeom>
          <a:noFill/>
        </p:spPr>
        <p:txBody>
          <a:bodyPr wrap="square" lIns="91440" tIns="45720" rIns="91440" bIns="45720" rtlCol="0" anchor="t">
            <a:spAutoFit/>
          </a:bodyPr>
          <a:lstStyle/>
          <a:p>
            <a:pPr marL="457200" indent="-457200">
              <a:buFont typeface="Arial"/>
              <a:buChar char="•"/>
            </a:pPr>
            <a:r>
              <a:rPr lang="en-US" sz="2800" b="0" i="0" dirty="0">
                <a:effectLst/>
                <a:latin typeface="+mj-lt"/>
              </a:rPr>
              <a:t>To address these challenges, one potential avenue is the implementation of after-school programs explicitly designed to enhance STEM engagement and identity development among this demographic.</a:t>
            </a:r>
          </a:p>
          <a:p>
            <a:pPr marL="457200" indent="-457200">
              <a:buFont typeface="Arial"/>
              <a:buChar char="•"/>
            </a:pPr>
            <a:r>
              <a:rPr lang="en-US" sz="2800" dirty="0">
                <a:latin typeface="+mj-lt"/>
              </a:rPr>
              <a:t>Moreover, beyond academic learning, after-school programs can play a pivotal role in fostering identity development among underrepresented groups in STEM (Henderson, 2021)</a:t>
            </a:r>
            <a:endParaRPr lang="en-US" sz="2800" dirty="0">
              <a:latin typeface="Gill Sans MT"/>
            </a:endParaRPr>
          </a:p>
          <a:p>
            <a:pPr marL="457200" indent="-457200">
              <a:buFont typeface="Arial"/>
              <a:buChar char="•"/>
            </a:pPr>
            <a:endParaRPr lang="en-US" sz="2600" b="0" i="0" dirty="0">
              <a:effectLst/>
              <a:latin typeface="Walbaum Display"/>
            </a:endParaRPr>
          </a:p>
        </p:txBody>
      </p:sp>
      <p:cxnSp>
        <p:nvCxnSpPr>
          <p:cNvPr id="9" name="Straight Connector 8">
            <a:extLst>
              <a:ext uri="{FF2B5EF4-FFF2-40B4-BE49-F238E27FC236}">
                <a16:creationId xmlns:a16="http://schemas.microsoft.com/office/drawing/2014/main" id="{7E1EE31D-2902-E4AC-0287-D313C21A66B8}"/>
              </a:ext>
            </a:extLst>
          </p:cNvPr>
          <p:cNvCxnSpPr>
            <a:cxnSpLocks/>
          </p:cNvCxnSpPr>
          <p:nvPr/>
        </p:nvCxnSpPr>
        <p:spPr>
          <a:xfrm>
            <a:off x="649857" y="917992"/>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453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50863" y="160858"/>
            <a:ext cx="11091600" cy="1332000"/>
          </a:xfrm>
        </p:spPr>
        <p:txBody>
          <a:bodyPr/>
          <a:lstStyle/>
          <a:p>
            <a:pPr algn="ctr"/>
            <a:r>
              <a:rPr lang="en-US" sz="4400" dirty="0"/>
              <a:t>Media Influence</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50</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622169" y="1042649"/>
            <a:ext cx="11018968" cy="6678751"/>
          </a:xfrm>
          <a:prstGeom prst="rect">
            <a:avLst/>
          </a:prstGeom>
          <a:noFill/>
        </p:spPr>
        <p:txBody>
          <a:bodyPr wrap="square" rtlCol="0">
            <a:spAutoFit/>
          </a:bodyPr>
          <a:lstStyle/>
          <a:p>
            <a:pPr rtl="0">
              <a:spcBef>
                <a:spcPts val="0"/>
              </a:spcBef>
              <a:spcAft>
                <a:spcPts val="0"/>
              </a:spcAft>
            </a:pPr>
            <a:endParaRPr lang="en-US" sz="2800" dirty="0">
              <a:latin typeface="+mj-lt"/>
            </a:endParaRPr>
          </a:p>
          <a:p>
            <a:pPr rtl="0">
              <a:spcBef>
                <a:spcPts val="0"/>
              </a:spcBef>
              <a:spcAft>
                <a:spcPts val="0"/>
              </a:spcAft>
            </a:pPr>
            <a:r>
              <a:rPr lang="en-US" sz="3200" b="0" i="0" u="none" strike="noStrike" dirty="0">
                <a:effectLst/>
                <a:latin typeface="+mj-lt"/>
              </a:rPr>
              <a:t>“I would occasionally watch documentaries with my dad. I now sometimes, guilty pleasure, look at history and science documentaries and those have definitely influenced me.” – Julian</a:t>
            </a:r>
          </a:p>
          <a:p>
            <a:pPr rtl="0">
              <a:spcBef>
                <a:spcPts val="0"/>
              </a:spcBef>
              <a:spcAft>
                <a:spcPts val="0"/>
              </a:spcAft>
            </a:pPr>
            <a:endParaRPr lang="en-US" sz="3200" dirty="0">
              <a:latin typeface="+mj-lt"/>
            </a:endParaRPr>
          </a:p>
          <a:p>
            <a:r>
              <a:rPr lang="en-US" sz="3200" b="0" i="0" u="none" strike="noStrike" dirty="0">
                <a:effectLst/>
                <a:latin typeface="+mj-lt"/>
              </a:rPr>
              <a:t>“I’ll ask my friends. If they don’t get it or I’m still not understanding from them, then I do actually turn to YouTube. If that doesn’t work, then I’ll ask the teacher.” – Julian</a:t>
            </a:r>
          </a:p>
          <a:p>
            <a:endParaRPr lang="en-US" sz="2800" dirty="0">
              <a:latin typeface="+mj-lt"/>
            </a:endParaRPr>
          </a:p>
          <a:p>
            <a:pPr rtl="0">
              <a:spcBef>
                <a:spcPts val="0"/>
              </a:spcBef>
              <a:spcAft>
                <a:spcPts val="0"/>
              </a:spcAft>
            </a:pPr>
            <a:endParaRPr lang="en-US" sz="2800" b="0" i="0" u="none" strike="noStrike" dirty="0">
              <a:effectLst/>
              <a:latin typeface="+mj-lt"/>
            </a:endParaRPr>
          </a:p>
          <a:p>
            <a:pPr rtl="0">
              <a:spcBef>
                <a:spcPts val="0"/>
              </a:spcBef>
              <a:spcAft>
                <a:spcPts val="0"/>
              </a:spcAft>
            </a:pPr>
            <a:endParaRPr lang="en-US" sz="2800" dirty="0">
              <a:latin typeface="+mj-lt"/>
            </a:endParaRPr>
          </a:p>
          <a:p>
            <a:pPr rtl="0">
              <a:spcBef>
                <a:spcPts val="0"/>
              </a:spcBef>
              <a:spcAft>
                <a:spcPts val="0"/>
              </a:spcAft>
            </a:pPr>
            <a:endParaRPr lang="en-US" sz="2800" b="0" i="0" u="none" strike="noStrike" dirty="0">
              <a:effectLst/>
              <a:latin typeface="+mj-lt"/>
            </a:endParaRPr>
          </a:p>
        </p:txBody>
      </p:sp>
      <p:cxnSp>
        <p:nvCxnSpPr>
          <p:cNvPr id="3" name="Straight Connector 2">
            <a:extLst>
              <a:ext uri="{FF2B5EF4-FFF2-40B4-BE49-F238E27FC236}">
                <a16:creationId xmlns:a16="http://schemas.microsoft.com/office/drawing/2014/main" id="{666752F6-9B82-1AFF-1416-E0A5183BF72D}"/>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407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550200" y="196900"/>
            <a:ext cx="11091600" cy="1332000"/>
          </a:xfrm>
        </p:spPr>
        <p:txBody>
          <a:bodyPr/>
          <a:lstStyle/>
          <a:p>
            <a:pPr algn="ctr"/>
            <a:r>
              <a:rPr lang="en-US" sz="3600" dirty="0"/>
              <a:t>Enjoyment and Confidence as Catalysts for Increased Participation</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7" name="TextBox 6">
            <a:extLst>
              <a:ext uri="{FF2B5EF4-FFF2-40B4-BE49-F238E27FC236}">
                <a16:creationId xmlns:a16="http://schemas.microsoft.com/office/drawing/2014/main" id="{11AA2F14-6423-68AE-CBB5-1A7AE6E9B69E}"/>
              </a:ext>
            </a:extLst>
          </p:cNvPr>
          <p:cNvSpPr txBox="1"/>
          <p:nvPr/>
        </p:nvSpPr>
        <p:spPr>
          <a:xfrm>
            <a:off x="622169" y="1881275"/>
            <a:ext cx="10869105" cy="6894195"/>
          </a:xfrm>
          <a:prstGeom prst="rect">
            <a:avLst/>
          </a:prstGeom>
          <a:noFill/>
        </p:spPr>
        <p:txBody>
          <a:bodyPr wrap="square" lIns="91440" tIns="45720" rIns="91440" bIns="45720" rtlCol="0" anchor="t">
            <a:spAutoFit/>
          </a:bodyPr>
          <a:lstStyle/>
          <a:p>
            <a:pPr rtl="0">
              <a:spcBef>
                <a:spcPts val="0"/>
              </a:spcBef>
              <a:spcAft>
                <a:spcPts val="0"/>
              </a:spcAft>
            </a:pPr>
            <a:br>
              <a:rPr lang="en-US" sz="4000" b="0" dirty="0">
                <a:effectLst/>
                <a:latin typeface="+mj-lt"/>
              </a:rPr>
            </a:br>
            <a:r>
              <a:rPr lang="en-US" sz="2800" b="0" i="0" u="none" strike="noStrike" dirty="0">
                <a:effectLst/>
                <a:latin typeface="+mj-lt"/>
              </a:rPr>
              <a:t>“I think that math can be pretty fun when solving something. Like algebra problem-solving, it’s really interesting trying to find, getting from Point A of the equation to Point B. Science has always been as interesting as it’s been fun for me. So, yes, I always enjoy what I do in my classes.” - Julian</a:t>
            </a:r>
            <a:endParaRPr lang="en-US" sz="4000" b="0" dirty="0">
              <a:effectLst/>
              <a:latin typeface="+mj-lt"/>
            </a:endParaRPr>
          </a:p>
          <a:p>
            <a:pPr rtl="0">
              <a:spcBef>
                <a:spcPts val="0"/>
              </a:spcBef>
              <a:spcAft>
                <a:spcPts val="0"/>
              </a:spcAft>
            </a:pPr>
            <a:r>
              <a:rPr lang="en-US" sz="4000" b="0" i="0" u="none" strike="noStrike" dirty="0">
                <a:effectLst/>
                <a:latin typeface="+mj-lt"/>
              </a:rPr>
              <a:t>“</a:t>
            </a:r>
            <a:r>
              <a:rPr lang="en-US" sz="1400" b="0" i="0" u="none" strike="noStrike" dirty="0">
                <a:effectLst/>
                <a:latin typeface="+mj-lt"/>
              </a:rPr>
              <a:t>I want to learn psychology because I have </a:t>
            </a:r>
            <a:r>
              <a:rPr lang="en-US" sz="1400" b="0" i="0" u="sng" strike="noStrike" dirty="0">
                <a:effectLst/>
                <a:latin typeface="+mj-lt"/>
              </a:rPr>
              <a:t>a curiosity</a:t>
            </a:r>
            <a:r>
              <a:rPr lang="en-US" sz="1400" b="0" i="0" u="none" strike="noStrike" dirty="0">
                <a:effectLst/>
                <a:latin typeface="+mj-lt"/>
              </a:rPr>
              <a:t> of trying to figure out how the mind works or, at least, understand it, because it really fascinates me.” - Arlo</a:t>
            </a:r>
            <a:endParaRPr lang="en-US" sz="1400" b="0" dirty="0">
              <a:effectLst/>
              <a:latin typeface="+mj-lt"/>
            </a:endParaRPr>
          </a:p>
          <a:p>
            <a:pPr rtl="0">
              <a:spcBef>
                <a:spcPts val="0"/>
              </a:spcBef>
              <a:spcAft>
                <a:spcPts val="0"/>
              </a:spcAft>
            </a:pPr>
            <a:br>
              <a:rPr lang="en-US" sz="1400" b="0" dirty="0">
                <a:effectLst/>
                <a:latin typeface="+mj-lt"/>
              </a:rPr>
            </a:br>
            <a:r>
              <a:rPr lang="en-US" sz="1400" b="0" i="0" u="none" strike="noStrike" dirty="0">
                <a:effectLst/>
                <a:latin typeface="+mj-lt"/>
              </a:rPr>
              <a:t>“</a:t>
            </a:r>
            <a:r>
              <a:rPr lang="en-US" sz="1400" dirty="0">
                <a:latin typeface="+mj-lt"/>
              </a:rPr>
              <a:t>[the program] </a:t>
            </a:r>
            <a:r>
              <a:rPr lang="en-US" sz="1400" b="0" i="0" u="none" strike="noStrike" dirty="0">
                <a:effectLst/>
                <a:latin typeface="+mj-lt"/>
              </a:rPr>
              <a:t> shaped it to make it seem, as I said, more understandable and kind of fun… and made it very enjoyable which shaped me seeing it as a more fun learning experience which I could enjoy a lot.” - Arlo</a:t>
            </a:r>
            <a:endParaRPr lang="en-US" sz="1400" b="0" dirty="0">
              <a:effectLst/>
              <a:latin typeface="+mj-lt"/>
            </a:endParaRPr>
          </a:p>
          <a:p>
            <a:pPr rtl="0">
              <a:spcBef>
                <a:spcPts val="0"/>
              </a:spcBef>
              <a:spcAft>
                <a:spcPts val="0"/>
              </a:spcAft>
            </a:pPr>
            <a:br>
              <a:rPr lang="en-US" sz="1400" b="0" dirty="0">
                <a:effectLst/>
                <a:latin typeface="+mj-lt"/>
              </a:rPr>
            </a:br>
            <a:r>
              <a:rPr lang="en-US" sz="1400" b="0" i="0" u="none" strike="noStrike" dirty="0">
                <a:effectLst/>
                <a:latin typeface="+mj-lt"/>
              </a:rPr>
              <a:t>“I do enjoy math a lot more than I used to because I feel like I’ve done better at retaining the learning that I have been taught and understand how to work the problems a lot more.” - Arlo</a:t>
            </a:r>
            <a:br>
              <a:rPr lang="en-US" sz="1400" b="0" dirty="0">
                <a:effectLst/>
                <a:latin typeface="+mj-lt"/>
              </a:rPr>
            </a:br>
            <a:br>
              <a:rPr lang="en-US" sz="4000" b="0" dirty="0">
                <a:effectLst/>
                <a:latin typeface="+mj-lt"/>
              </a:rPr>
            </a:br>
            <a:br>
              <a:rPr lang="en-US" sz="2800" b="0" dirty="0">
                <a:effectLst/>
                <a:latin typeface="+mj-lt"/>
              </a:rPr>
            </a:br>
            <a:br>
              <a:rPr lang="en-US" sz="2800" b="0" dirty="0">
                <a:effectLst/>
                <a:latin typeface="+mj-lt"/>
              </a:rPr>
            </a:br>
            <a:endParaRPr lang="en-US" sz="2800" dirty="0">
              <a:latin typeface="+mj-lt"/>
            </a:endParaRPr>
          </a:p>
        </p:txBody>
      </p:sp>
      <p:cxnSp>
        <p:nvCxnSpPr>
          <p:cNvPr id="3" name="Straight Connector 2">
            <a:extLst>
              <a:ext uri="{FF2B5EF4-FFF2-40B4-BE49-F238E27FC236}">
                <a16:creationId xmlns:a16="http://schemas.microsoft.com/office/drawing/2014/main" id="{08D9F54C-3F05-CB55-FBFA-724B4DD76693}"/>
              </a:ext>
            </a:extLst>
          </p:cNvPr>
          <p:cNvCxnSpPr>
            <a:cxnSpLocks/>
          </p:cNvCxnSpPr>
          <p:nvPr/>
        </p:nvCxnSpPr>
        <p:spPr>
          <a:xfrm>
            <a:off x="644106" y="1240044"/>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849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9EA7-0EC9-7BB3-7FAF-4AA1F7C712C8}"/>
              </a:ext>
            </a:extLst>
          </p:cNvPr>
          <p:cNvSpPr>
            <a:spLocks noGrp="1"/>
          </p:cNvSpPr>
          <p:nvPr>
            <p:ph type="title"/>
          </p:nvPr>
        </p:nvSpPr>
        <p:spPr>
          <a:xfrm>
            <a:off x="678628" y="276807"/>
            <a:ext cx="11091600" cy="1332000"/>
          </a:xfrm>
        </p:spPr>
        <p:txBody>
          <a:bodyPr/>
          <a:lstStyle/>
          <a:p>
            <a:r>
              <a:rPr lang="en-US" sz="4400" dirty="0"/>
              <a:t>Language and Cultural Connection to STEM</a:t>
            </a:r>
          </a:p>
        </p:txBody>
      </p:sp>
      <p:sp>
        <p:nvSpPr>
          <p:cNvPr id="4" name="Date Placeholder 3">
            <a:extLst>
              <a:ext uri="{FF2B5EF4-FFF2-40B4-BE49-F238E27FC236}">
                <a16:creationId xmlns:a16="http://schemas.microsoft.com/office/drawing/2014/main" id="{6352D4D5-894A-F65D-552B-2643C52AFB64}"/>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CBE930C-B913-3CD2-3037-32CD7FAB988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D315439-98EE-01DE-0E2E-B2DF4F167C05}"/>
              </a:ext>
            </a:extLst>
          </p:cNvPr>
          <p:cNvSpPr>
            <a:spLocks noGrp="1"/>
          </p:cNvSpPr>
          <p:nvPr>
            <p:ph type="sldNum" sz="quarter" idx="12"/>
          </p:nvPr>
        </p:nvSpPr>
        <p:spPr/>
        <p:txBody>
          <a:bodyPr/>
          <a:lstStyle/>
          <a:p>
            <a:fld id="{DBA1B0FB-D917-4C8C-928F-313BD683BF39}" type="slidenum">
              <a:rPr lang="en-US" smtClean="0"/>
              <a:t>52</a:t>
            </a:fld>
            <a:endParaRPr lang="en-US"/>
          </a:p>
        </p:txBody>
      </p:sp>
      <p:sp>
        <p:nvSpPr>
          <p:cNvPr id="7" name="TextBox 6">
            <a:extLst>
              <a:ext uri="{FF2B5EF4-FFF2-40B4-BE49-F238E27FC236}">
                <a16:creationId xmlns:a16="http://schemas.microsoft.com/office/drawing/2014/main" id="{11AA2F14-6423-68AE-CBB5-1A7AE6E9B69E}"/>
              </a:ext>
            </a:extLst>
          </p:cNvPr>
          <p:cNvSpPr txBox="1"/>
          <p:nvPr/>
        </p:nvSpPr>
        <p:spPr>
          <a:xfrm>
            <a:off x="678628" y="1513988"/>
            <a:ext cx="11018968" cy="4401205"/>
          </a:xfrm>
          <a:prstGeom prst="rect">
            <a:avLst/>
          </a:prstGeom>
          <a:noFill/>
        </p:spPr>
        <p:txBody>
          <a:bodyPr wrap="square" rtlCol="0">
            <a:spAutoFit/>
          </a:bodyPr>
          <a:lstStyle/>
          <a:p>
            <a:pPr rtl="0">
              <a:spcBef>
                <a:spcPts val="0"/>
              </a:spcBef>
              <a:spcAft>
                <a:spcPts val="0"/>
              </a:spcAft>
            </a:pPr>
            <a:br>
              <a:rPr lang="en-US" sz="2800" b="0" dirty="0">
                <a:effectLst/>
                <a:latin typeface="+mj-lt"/>
              </a:rPr>
            </a:br>
            <a:r>
              <a:rPr lang="en-US" sz="3600" b="0" i="0" dirty="0">
                <a:effectLst/>
                <a:latin typeface="+mj-lt"/>
              </a:rPr>
              <a:t>"I feel like because I can understand two languages, I find that like Spanish is very much tied to Latin. It’s a Latin-based language, so understanding things like taxonomic names for animals, I can see or, I guess, understand better why an animal has a certain name because of the Latin roots." - Julian</a:t>
            </a:r>
            <a:br>
              <a:rPr lang="en-US" sz="3600" dirty="0"/>
            </a:br>
            <a:endParaRPr lang="en-US" sz="3600" dirty="0">
              <a:latin typeface="+mj-lt"/>
            </a:endParaRPr>
          </a:p>
        </p:txBody>
      </p:sp>
      <p:cxnSp>
        <p:nvCxnSpPr>
          <p:cNvPr id="3" name="Straight Connector 2">
            <a:extLst>
              <a:ext uri="{FF2B5EF4-FFF2-40B4-BE49-F238E27FC236}">
                <a16:creationId xmlns:a16="http://schemas.microsoft.com/office/drawing/2014/main" id="{261CD992-EED3-FEAA-E91E-8FFC49B6CF6E}"/>
              </a:ext>
            </a:extLst>
          </p:cNvPr>
          <p:cNvCxnSpPr>
            <a:cxnSpLocks/>
          </p:cNvCxnSpPr>
          <p:nvPr/>
        </p:nvCxnSpPr>
        <p:spPr>
          <a:xfrm>
            <a:off x="644106" y="912007"/>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655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013448" y="292086"/>
            <a:ext cx="2336112" cy="1332000"/>
          </a:xfrm>
        </p:spPr>
        <p:txBody>
          <a:bodyPr/>
          <a:lstStyle/>
          <a:p>
            <a:r>
              <a:rPr lang="en-US" dirty="0"/>
              <a:t>Purpose</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8" name="TextBox 7">
            <a:extLst>
              <a:ext uri="{FF2B5EF4-FFF2-40B4-BE49-F238E27FC236}">
                <a16:creationId xmlns:a16="http://schemas.microsoft.com/office/drawing/2014/main" id="{77504967-7B8D-C776-1C0D-ECD036CFFD36}"/>
              </a:ext>
            </a:extLst>
          </p:cNvPr>
          <p:cNvSpPr txBox="1"/>
          <p:nvPr/>
        </p:nvSpPr>
        <p:spPr>
          <a:xfrm>
            <a:off x="635704" y="1558109"/>
            <a:ext cx="11091600"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360BACC6-F096-24A6-057E-22A19CC36588}"/>
              </a:ext>
            </a:extLst>
          </p:cNvPr>
          <p:cNvSpPr txBox="1"/>
          <p:nvPr/>
        </p:nvSpPr>
        <p:spPr>
          <a:xfrm>
            <a:off x="554607" y="1564825"/>
            <a:ext cx="11091600" cy="3170099"/>
          </a:xfrm>
          <a:prstGeom prst="rect">
            <a:avLst/>
          </a:prstGeom>
          <a:noFill/>
        </p:spPr>
        <p:txBody>
          <a:bodyPr wrap="square" lIns="91440" tIns="45720" rIns="91440" bIns="45720" rtlCol="0" anchor="t">
            <a:spAutoFit/>
          </a:bodyPr>
          <a:lstStyle/>
          <a:p>
            <a:pPr algn="ctr"/>
            <a:r>
              <a:rPr lang="en-US" sz="4000" dirty="0">
                <a:latin typeface="+mj-lt"/>
                <a:ea typeface="+mn-lt"/>
                <a:cs typeface="+mn-lt"/>
              </a:rPr>
              <a:t>To investigate and build upon the previous research of the role of the St. Elmo Brady STEM Academy (SEBA), an afterschool STEM program, in fostering STEM interest and identity development among young men of color </a:t>
            </a:r>
            <a:endParaRPr lang="en-US" sz="4000" dirty="0">
              <a:latin typeface="+mj-lt"/>
            </a:endParaRPr>
          </a:p>
        </p:txBody>
      </p:sp>
      <p:cxnSp>
        <p:nvCxnSpPr>
          <p:cNvPr id="3" name="Straight Connector 2">
            <a:extLst>
              <a:ext uri="{FF2B5EF4-FFF2-40B4-BE49-F238E27FC236}">
                <a16:creationId xmlns:a16="http://schemas.microsoft.com/office/drawing/2014/main" id="{CC9925C5-2EF2-7C2D-BE8E-7F46C2A08428}"/>
              </a:ext>
            </a:extLst>
          </p:cNvPr>
          <p:cNvCxnSpPr>
            <a:cxnSpLocks/>
          </p:cNvCxnSpPr>
          <p:nvPr/>
        </p:nvCxnSpPr>
        <p:spPr>
          <a:xfrm>
            <a:off x="649857" y="917992"/>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141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4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517020" y="229381"/>
            <a:ext cx="9651312" cy="1333055"/>
          </a:xfrm>
        </p:spPr>
        <p:txBody>
          <a:bodyPr vert="horz" wrap="square" lIns="0" tIns="0" rIns="0" bIns="0" rtlCol="0" anchor="t" anchorCtr="0">
            <a:normAutofit/>
          </a:bodyPr>
          <a:lstStyle/>
          <a:p>
            <a:r>
              <a:rPr lang="en-US" kern="1200" dirty="0">
                <a:solidFill>
                  <a:schemeClr val="tx1"/>
                </a:solidFill>
                <a:latin typeface="+mj-lt"/>
                <a:ea typeface="+mj-ea"/>
                <a:cs typeface="+mj-cs"/>
              </a:rPr>
              <a:t>St. Elmo Brady STEM Academy</a:t>
            </a:r>
          </a:p>
        </p:txBody>
      </p:sp>
      <p:grpSp>
        <p:nvGrpSpPr>
          <p:cNvPr id="60" name="Group 49">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61" name="Freeform: Shape 50">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51">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 name="Picture 10">
            <a:extLst>
              <a:ext uri="{FF2B5EF4-FFF2-40B4-BE49-F238E27FC236}">
                <a16:creationId xmlns:a16="http://schemas.microsoft.com/office/drawing/2014/main" id="{BBA3EA40-7607-EB7F-D029-A11C2306A00C}"/>
              </a:ext>
            </a:extLst>
          </p:cNvPr>
          <p:cNvPicPr>
            <a:picLocks noChangeAspect="1"/>
          </p:cNvPicPr>
          <p:nvPr/>
        </p:nvPicPr>
        <p:blipFill rotWithShape="1">
          <a:blip r:embed="rId3"/>
          <a:srcRect t="1798" r="156" b="4"/>
          <a:stretch/>
        </p:blipFill>
        <p:spPr>
          <a:xfrm>
            <a:off x="9798963" y="1098416"/>
            <a:ext cx="1624469" cy="2088464"/>
          </a:xfrm>
          <a:custGeom>
            <a:avLst/>
            <a:gdLst/>
            <a:ahLst/>
            <a:cxnLst/>
            <a:rect l="l" t="t" r="r" b="b"/>
            <a:pathLst>
              <a:path w="2887200" h="3779838">
                <a:moveTo>
                  <a:pt x="0" y="0"/>
                </a:moveTo>
                <a:lnTo>
                  <a:pt x="2887200" y="0"/>
                </a:lnTo>
                <a:lnTo>
                  <a:pt x="2887200" y="3779838"/>
                </a:lnTo>
                <a:lnTo>
                  <a:pt x="0" y="3779838"/>
                </a:lnTo>
                <a:close/>
              </a:path>
            </a:pathLst>
          </a:custGeom>
        </p:spPr>
      </p:pic>
      <p:pic>
        <p:nvPicPr>
          <p:cNvPr id="9" name="Picture 8">
            <a:extLst>
              <a:ext uri="{FF2B5EF4-FFF2-40B4-BE49-F238E27FC236}">
                <a16:creationId xmlns:a16="http://schemas.microsoft.com/office/drawing/2014/main" id="{40C0427C-6C78-5E45-1C07-DF905050DDEB}"/>
              </a:ext>
            </a:extLst>
          </p:cNvPr>
          <p:cNvPicPr>
            <a:picLocks noChangeAspect="1"/>
          </p:cNvPicPr>
          <p:nvPr/>
        </p:nvPicPr>
        <p:blipFill rotWithShape="1">
          <a:blip r:embed="rId4"/>
          <a:srcRect l="4809" r="2331"/>
          <a:stretch/>
        </p:blipFill>
        <p:spPr>
          <a:xfrm>
            <a:off x="8542759" y="3584146"/>
            <a:ext cx="3311378" cy="2344614"/>
          </a:xfrm>
          <a:custGeom>
            <a:avLst/>
            <a:gdLst/>
            <a:ahLst/>
            <a:cxnLst/>
            <a:rect l="l" t="t" r="r" b="b"/>
            <a:pathLst>
              <a:path w="2887200" h="3779838">
                <a:moveTo>
                  <a:pt x="0" y="0"/>
                </a:moveTo>
                <a:lnTo>
                  <a:pt x="2887200" y="0"/>
                </a:lnTo>
                <a:lnTo>
                  <a:pt x="2887200" y="3779838"/>
                </a:lnTo>
                <a:lnTo>
                  <a:pt x="0" y="3779838"/>
                </a:lnTo>
                <a:close/>
              </a:path>
            </a:pathLst>
          </a:custGeom>
        </p:spPr>
      </p:pic>
      <p:sp>
        <p:nvSpPr>
          <p:cNvPr id="63" name="Oval 53">
            <a:extLst>
              <a:ext uri="{FF2B5EF4-FFF2-40B4-BE49-F238E27FC236}">
                <a16:creationId xmlns:a16="http://schemas.microsoft.com/office/drawing/2014/main" id="{1AC4FAA8-29F9-468B-BCFF-A8B11A2A1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550415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360BACC6-F096-24A6-057E-22A19CC36588}"/>
              </a:ext>
            </a:extLst>
          </p:cNvPr>
          <p:cNvSpPr txBox="1"/>
          <p:nvPr/>
        </p:nvSpPr>
        <p:spPr>
          <a:xfrm>
            <a:off x="276832" y="1299632"/>
            <a:ext cx="8132670" cy="5059838"/>
          </a:xfrm>
          <a:prstGeom prst="rect">
            <a:avLst/>
          </a:prstGeom>
        </p:spPr>
        <p:txBody>
          <a:bodyPr vert="horz" wrap="square" lIns="0" tIns="0" rIns="0" bIns="0" rtlCol="0" anchor="t">
            <a:noAutofit/>
          </a:bodyPr>
          <a:lstStyle/>
          <a:p>
            <a:pPr marL="285750" indent="-228600">
              <a:spcAft>
                <a:spcPts val="800"/>
              </a:spcAft>
              <a:buFont typeface="Arial" panose="020B0604020202020204" pitchFamily="34" charset="0"/>
              <a:buChar char="•"/>
            </a:pPr>
            <a:r>
              <a:rPr lang="en-US" sz="2200" b="0" i="0" dirty="0">
                <a:solidFill>
                  <a:srgbClr val="FFFFFF"/>
                </a:solidFill>
                <a:effectLst/>
                <a:latin typeface="+mj-lt"/>
                <a:cs typeface="Arial"/>
              </a:rPr>
              <a:t>Established in 2013</a:t>
            </a:r>
            <a:endParaRPr lang="en-US" sz="2200" dirty="0">
              <a:latin typeface="+mj-lt"/>
              <a:cs typeface="Arial"/>
            </a:endParaRPr>
          </a:p>
          <a:p>
            <a:pPr marL="285750" indent="-228600">
              <a:spcAft>
                <a:spcPts val="800"/>
              </a:spcAft>
              <a:buFont typeface="Arial,Sans-Serif" panose="020B0604020202020204" pitchFamily="34" charset="0"/>
              <a:buChar char="•"/>
            </a:pPr>
            <a:r>
              <a:rPr lang="en-US" sz="2200" dirty="0">
                <a:solidFill>
                  <a:srgbClr val="FFFFFF"/>
                </a:solidFill>
                <a:latin typeface="+mj-lt"/>
                <a:cs typeface="Arial"/>
              </a:rPr>
              <a:t>Named after the first African American in the U.S. to earn a Ph.D. in chemistry</a:t>
            </a:r>
          </a:p>
          <a:p>
            <a:pPr marL="285750" indent="-228600">
              <a:spcAft>
                <a:spcPts val="800"/>
              </a:spcAft>
              <a:buFont typeface="Arial" panose="020B0604020202020204" pitchFamily="34" charset="0"/>
              <a:buChar char="•"/>
            </a:pPr>
            <a:r>
              <a:rPr lang="en-US" sz="2200" dirty="0">
                <a:solidFill>
                  <a:srgbClr val="FFFFFF"/>
                </a:solidFill>
                <a:latin typeface="+mj-lt"/>
                <a:cs typeface="Arial"/>
              </a:rPr>
              <a:t>Introduces</a:t>
            </a:r>
            <a:r>
              <a:rPr lang="en-US" sz="2200" b="0" i="0" dirty="0">
                <a:solidFill>
                  <a:srgbClr val="FFFFFF"/>
                </a:solidFill>
                <a:effectLst/>
                <a:latin typeface="+mj-lt"/>
                <a:cs typeface="Arial"/>
              </a:rPr>
              <a:t> fourth and fifth grade students from underrepresented backgrounds to STEM</a:t>
            </a:r>
            <a:r>
              <a:rPr lang="en-US" sz="2200" dirty="0">
                <a:solidFill>
                  <a:srgbClr val="FFFFFF"/>
                </a:solidFill>
                <a:latin typeface="+mj-lt"/>
                <a:cs typeface="Arial"/>
              </a:rPr>
              <a:t> </a:t>
            </a:r>
          </a:p>
          <a:p>
            <a:pPr marL="285750" indent="-228600">
              <a:spcAft>
                <a:spcPts val="800"/>
              </a:spcAft>
              <a:buFont typeface="Arial" panose="020B0604020202020204" pitchFamily="34" charset="0"/>
              <a:buChar char="•"/>
            </a:pPr>
            <a:r>
              <a:rPr lang="en-US" sz="2200" dirty="0">
                <a:solidFill>
                  <a:srgbClr val="FFFFFF"/>
                </a:solidFill>
                <a:latin typeface="+mj-lt"/>
                <a:cs typeface="Arial"/>
              </a:rPr>
              <a:t>Uses hands-on</a:t>
            </a:r>
            <a:r>
              <a:rPr lang="en-US" sz="2200" b="0" i="0" dirty="0">
                <a:solidFill>
                  <a:srgbClr val="FFFFFF"/>
                </a:solidFill>
                <a:effectLst/>
                <a:latin typeface="+mj-lt"/>
                <a:cs typeface="Arial"/>
              </a:rPr>
              <a:t> experiments and inquiry-based </a:t>
            </a:r>
            <a:r>
              <a:rPr lang="en-US" sz="2200" dirty="0">
                <a:solidFill>
                  <a:srgbClr val="FFFFFF"/>
                </a:solidFill>
                <a:latin typeface="+mj-lt"/>
                <a:cs typeface="Arial"/>
              </a:rPr>
              <a:t>learning to hone critical</a:t>
            </a:r>
            <a:r>
              <a:rPr lang="en-US" sz="2200" b="0" i="0" dirty="0">
                <a:solidFill>
                  <a:srgbClr val="FFFFFF"/>
                </a:solidFill>
                <a:effectLst/>
                <a:latin typeface="+mj-lt"/>
                <a:cs typeface="Arial"/>
              </a:rPr>
              <a:t> thinking and cooperative learning skills.</a:t>
            </a:r>
            <a:r>
              <a:rPr lang="en-US" sz="2200" dirty="0">
                <a:solidFill>
                  <a:srgbClr val="FFFFFF"/>
                </a:solidFill>
                <a:latin typeface="+mj-lt"/>
                <a:cs typeface="Arial"/>
              </a:rPr>
              <a:t> </a:t>
            </a:r>
          </a:p>
          <a:p>
            <a:pPr marL="285750" indent="-228600">
              <a:spcAft>
                <a:spcPts val="800"/>
              </a:spcAft>
              <a:buFont typeface="Arial" panose="020B0604020202020204" pitchFamily="34" charset="0"/>
              <a:buChar char="•"/>
            </a:pPr>
            <a:r>
              <a:rPr lang="en-US" sz="2200" dirty="0">
                <a:solidFill>
                  <a:srgbClr val="FFFFFF"/>
                </a:solidFill>
                <a:latin typeface="+mj-lt"/>
                <a:cs typeface="Arial"/>
              </a:rPr>
              <a:t>8 weeks per semester after-school</a:t>
            </a:r>
            <a:r>
              <a:rPr lang="en-US" sz="2200" b="0" i="0" dirty="0">
                <a:solidFill>
                  <a:srgbClr val="FFFFFF"/>
                </a:solidFill>
                <a:effectLst/>
                <a:latin typeface="+mj-lt"/>
                <a:cs typeface="Arial"/>
              </a:rPr>
              <a:t> sessions</a:t>
            </a:r>
            <a:r>
              <a:rPr lang="en-US" sz="2200" dirty="0">
                <a:solidFill>
                  <a:srgbClr val="FFFFFF"/>
                </a:solidFill>
                <a:latin typeface="+mj-lt"/>
                <a:cs typeface="Arial"/>
              </a:rPr>
              <a:t> (2 per week) &amp; Saturdays </a:t>
            </a:r>
          </a:p>
          <a:p>
            <a:pPr marL="285750" indent="-228600">
              <a:spcAft>
                <a:spcPts val="800"/>
              </a:spcAft>
              <a:buFont typeface="Arial" panose="020B0604020202020204" pitchFamily="34" charset="0"/>
              <a:buChar char="•"/>
            </a:pPr>
            <a:r>
              <a:rPr lang="en-US" sz="2200" dirty="0">
                <a:solidFill>
                  <a:srgbClr val="FFFFFF"/>
                </a:solidFill>
                <a:latin typeface="+mj-lt"/>
                <a:cs typeface="Arial"/>
              </a:rPr>
              <a:t>Exposes participants to STEM role models (e.g. </a:t>
            </a:r>
            <a:r>
              <a:rPr lang="en-US" sz="2200" b="0" i="0" dirty="0">
                <a:solidFill>
                  <a:srgbClr val="FFFFFF"/>
                </a:solidFill>
                <a:effectLst/>
                <a:latin typeface="+mj-lt"/>
                <a:cs typeface="Arial"/>
              </a:rPr>
              <a:t> including students studying STEM at universities and community volunteers</a:t>
            </a:r>
            <a:r>
              <a:rPr lang="en-US" sz="2200" dirty="0">
                <a:solidFill>
                  <a:srgbClr val="FFFFFF"/>
                </a:solidFill>
                <a:latin typeface="+mj-lt"/>
                <a:cs typeface="Arial"/>
              </a:rPr>
              <a:t>),</a:t>
            </a:r>
            <a:r>
              <a:rPr lang="en-US" sz="2200" b="0" i="0" dirty="0">
                <a:solidFill>
                  <a:srgbClr val="FFFFFF"/>
                </a:solidFill>
                <a:effectLst/>
                <a:latin typeface="+mj-lt"/>
                <a:cs typeface="Arial"/>
              </a:rPr>
              <a:t> all while fostering connections with the students' families</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cxnSp>
        <p:nvCxnSpPr>
          <p:cNvPr id="3" name="Straight Connector 2">
            <a:extLst>
              <a:ext uri="{FF2B5EF4-FFF2-40B4-BE49-F238E27FC236}">
                <a16:creationId xmlns:a16="http://schemas.microsoft.com/office/drawing/2014/main" id="{AE796A47-44B6-4BDF-300B-7746DE973BFC}"/>
              </a:ext>
            </a:extLst>
          </p:cNvPr>
          <p:cNvCxnSpPr>
            <a:cxnSpLocks/>
          </p:cNvCxnSpPr>
          <p:nvPr/>
        </p:nvCxnSpPr>
        <p:spPr>
          <a:xfrm>
            <a:off x="649857" y="917992"/>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943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3961516" y="314931"/>
            <a:ext cx="5174477" cy="1332000"/>
          </a:xfrm>
        </p:spPr>
        <p:txBody>
          <a:bodyPr/>
          <a:lstStyle/>
          <a:p>
            <a:r>
              <a:rPr lang="en-US" dirty="0"/>
              <a:t>Research Question: </a:t>
            </a:r>
            <a:br>
              <a:rPr lang="en-US" dirty="0"/>
            </a:br>
            <a:endParaRPr lang="en-US" dirty="0"/>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8" name="TextBox 7">
            <a:extLst>
              <a:ext uri="{FF2B5EF4-FFF2-40B4-BE49-F238E27FC236}">
                <a16:creationId xmlns:a16="http://schemas.microsoft.com/office/drawing/2014/main" id="{77504967-7B8D-C776-1C0D-ECD036CFFD36}"/>
              </a:ext>
            </a:extLst>
          </p:cNvPr>
          <p:cNvSpPr txBox="1"/>
          <p:nvPr/>
        </p:nvSpPr>
        <p:spPr>
          <a:xfrm>
            <a:off x="549538" y="1474699"/>
            <a:ext cx="11091600" cy="646331"/>
          </a:xfrm>
          <a:prstGeom prst="rect">
            <a:avLst/>
          </a:prstGeom>
          <a:noFill/>
        </p:spPr>
        <p:txBody>
          <a:bodyPr wrap="square" rtlCol="0">
            <a:spAutoFit/>
          </a:bodyPr>
          <a:lstStyle/>
          <a:p>
            <a:endParaRPr lang="en-US"/>
          </a:p>
          <a:p>
            <a:pPr marL="285750" indent="-285750">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F0DF4EF7-58D1-7367-DAA1-9E36DC10989B}"/>
              </a:ext>
            </a:extLst>
          </p:cNvPr>
          <p:cNvSpPr txBox="1"/>
          <p:nvPr/>
        </p:nvSpPr>
        <p:spPr>
          <a:xfrm>
            <a:off x="621550" y="2197893"/>
            <a:ext cx="10947575" cy="2462213"/>
          </a:xfrm>
          <a:prstGeom prst="rect">
            <a:avLst/>
          </a:prstGeom>
          <a:noFill/>
        </p:spPr>
        <p:txBody>
          <a:bodyPr wrap="square" lIns="91440" tIns="45720" rIns="91440" bIns="45720" rtlCol="0" anchor="t">
            <a:spAutoFit/>
          </a:bodyPr>
          <a:lstStyle/>
          <a:p>
            <a:pPr algn="ctr">
              <a:spcBef>
                <a:spcPts val="1200"/>
              </a:spcBef>
              <a:spcAft>
                <a:spcPts val="1200"/>
              </a:spcAft>
            </a:pPr>
            <a:r>
              <a:rPr lang="en-US" sz="3600" b="0" u="none" strike="noStrike" dirty="0">
                <a:effectLst/>
                <a:latin typeface="+mj-lt"/>
              </a:rPr>
              <a:t>How do past participants </a:t>
            </a:r>
            <a:r>
              <a:rPr lang="en-US" sz="3600" dirty="0">
                <a:latin typeface="+mj-lt"/>
              </a:rPr>
              <a:t>of an after-school STEM program </a:t>
            </a:r>
            <a:r>
              <a:rPr lang="en-US" sz="3600" b="0" u="none" strike="noStrike" dirty="0">
                <a:effectLst/>
                <a:latin typeface="+mj-lt"/>
              </a:rPr>
              <a:t>describe assets that contributed to </a:t>
            </a:r>
            <a:r>
              <a:rPr lang="en-US" sz="3600" dirty="0">
                <a:latin typeface="+mj-lt"/>
              </a:rPr>
              <a:t>continued</a:t>
            </a:r>
            <a:r>
              <a:rPr lang="en-US" sz="3600" b="0" u="none" strike="noStrike" dirty="0">
                <a:effectLst/>
                <a:latin typeface="+mj-lt"/>
              </a:rPr>
              <a:t> STEM participation?</a:t>
            </a:r>
            <a:endParaRPr lang="en-US" sz="3600" b="0" dirty="0">
              <a:effectLst/>
              <a:latin typeface="+mj-lt"/>
            </a:endParaRPr>
          </a:p>
          <a:p>
            <a:br>
              <a:rPr lang="en-US" dirty="0"/>
            </a:br>
            <a:endParaRPr lang="en-US" dirty="0"/>
          </a:p>
        </p:txBody>
      </p:sp>
      <p:cxnSp>
        <p:nvCxnSpPr>
          <p:cNvPr id="3" name="Straight Connector 2">
            <a:extLst>
              <a:ext uri="{FF2B5EF4-FFF2-40B4-BE49-F238E27FC236}">
                <a16:creationId xmlns:a16="http://schemas.microsoft.com/office/drawing/2014/main" id="{7C0C6B0F-426F-E5B4-2D22-B388E67069B7}"/>
              </a:ext>
            </a:extLst>
          </p:cNvPr>
          <p:cNvCxnSpPr>
            <a:cxnSpLocks/>
          </p:cNvCxnSpPr>
          <p:nvPr/>
        </p:nvCxnSpPr>
        <p:spPr>
          <a:xfrm>
            <a:off x="649857" y="917992"/>
            <a:ext cx="1090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631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Methods</a:t>
            </a:r>
            <a:endParaRPr lang="en-US" sz="6400"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3954965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0811A92-D464-4AC4-A396-BA73B10CEEAC}">
  <ds:schemaRefs>
    <ds:schemaRef ds:uri="230e9df3-be65-4c73-a93b-d1236ebd677e"/>
    <ds:schemaRef ds:uri="http://purl.org/dc/elements/1.1/"/>
    <ds:schemaRef ds:uri="71af3243-3dd4-4a8d-8c0d-dd76da1f02a5"/>
    <ds:schemaRef ds:uri="http://schemas.microsoft.com/office/2006/documentManagement/types"/>
    <ds:schemaRef ds:uri="http://schemas.microsoft.com/sharepoint/v3"/>
    <ds:schemaRef ds:uri="http://schemas.microsoft.com/office/2006/metadata/properties"/>
    <ds:schemaRef ds:uri="http://www.w3.org/XML/1998/namespace"/>
    <ds:schemaRef ds:uri="http://schemas.microsoft.com/office/infopath/2007/PartnerControls"/>
    <ds:schemaRef ds:uri="http://purl.org/dc/terms/"/>
    <ds:schemaRef ds:uri="http://schemas.openxmlformats.org/package/2006/metadata/core-properties"/>
    <ds:schemaRef ds:uri="16c05727-aa75-4e4a-9b5f-8a80a1165891"/>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{5D9A307E-1D7C-4504-9670-6D31B5BE3146}tf33713516_win32</Template>
  <TotalTime>31472</TotalTime>
  <Words>4902</Words>
  <Application>Microsoft Office PowerPoint</Application>
  <PresentationFormat>Widescreen</PresentationFormat>
  <Paragraphs>456</Paragraphs>
  <Slides>52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Arial,Sans-Serif</vt:lpstr>
      <vt:lpstr>Calibri</vt:lpstr>
      <vt:lpstr>Corbel</vt:lpstr>
      <vt:lpstr>Gill Sans MT</vt:lpstr>
      <vt:lpstr>Times New Roman</vt:lpstr>
      <vt:lpstr>Walbaum Display</vt:lpstr>
      <vt:lpstr>3DFloatVTI</vt:lpstr>
      <vt:lpstr>Nurturing STEM Pathways:</vt:lpstr>
      <vt:lpstr>Overview</vt:lpstr>
      <vt:lpstr>Introduction</vt:lpstr>
      <vt:lpstr>Introduction </vt:lpstr>
      <vt:lpstr>Introduction</vt:lpstr>
      <vt:lpstr>Purpose</vt:lpstr>
      <vt:lpstr>St. Elmo Brady STEM Academy</vt:lpstr>
      <vt:lpstr>Research Question:  </vt:lpstr>
      <vt:lpstr>Methods</vt:lpstr>
      <vt:lpstr>Methods – Data Collection</vt:lpstr>
      <vt:lpstr>PowerPoint Presentation</vt:lpstr>
      <vt:lpstr>Interpretive Phenomenological Analysis</vt:lpstr>
      <vt:lpstr>Positionality </vt:lpstr>
      <vt:lpstr>Participants (n=3)</vt:lpstr>
      <vt:lpstr>Findings</vt:lpstr>
      <vt:lpstr>Findings</vt:lpstr>
      <vt:lpstr>Persistence and Growth in STEM</vt:lpstr>
      <vt:lpstr>Persistence and Growth in STEM</vt:lpstr>
      <vt:lpstr>Enjoyment and Confidence as Catalysts for Increased Participation</vt:lpstr>
      <vt:lpstr>Enjoyment and Confidence as Catalysts for Increased Participation</vt:lpstr>
      <vt:lpstr>Sources of Inspiration</vt:lpstr>
      <vt:lpstr>Sources of Inspiration</vt:lpstr>
      <vt:lpstr>Language and Cultural Connection to STEM</vt:lpstr>
      <vt:lpstr>Discussion</vt:lpstr>
      <vt:lpstr>Discussion</vt:lpstr>
      <vt:lpstr>Conclusions/ Recommendations</vt:lpstr>
      <vt:lpstr>Recommendations</vt:lpstr>
      <vt:lpstr>Limitations  </vt:lpstr>
      <vt:lpstr>References</vt:lpstr>
      <vt:lpstr>References</vt:lpstr>
      <vt:lpstr>References cont.</vt:lpstr>
      <vt:lpstr>Questions?</vt:lpstr>
      <vt:lpstr>Thank You</vt:lpstr>
      <vt:lpstr>Team Acknowledgements</vt:lpstr>
      <vt:lpstr>Henderson Research Group</vt:lpstr>
      <vt:lpstr>Community Cultural Wealth </vt:lpstr>
      <vt:lpstr>Community Cultural Wealth </vt:lpstr>
      <vt:lpstr>STEM Identity</vt:lpstr>
      <vt:lpstr>Framework</vt:lpstr>
      <vt:lpstr>PowerPoint Presentation</vt:lpstr>
      <vt:lpstr>Body Questions  To what extent did the program contribute to shaping your decisions regarding further studies or pursuing a career in STEM, and how confident do you feel about majoring in STEM in college? Please provide a detailed explanation for your response.[SEBA]  What are your future career goals, and are you planning to attend university? If so, why?  What had the biggest influence on this decision?   How have your parents and family supported your academic endeavors, particularly in STEM?  Do you think your family had the most influence in your academic journey? If not, who were those key mentors?  Outside of your family, who had the largest impact on your academic journey? Do you come from a multilingual household? If so, how has that affected your academic abilities? </vt:lpstr>
      <vt:lpstr>Body Questions Cont.   Do you believe any skills or knowledge you acquired from the program helped you in your math and science classes?  What were these skills specifically?  Do you enjoy these classes?  Have you encountered any challenges or discrimination related to your minority status in your educational journey since participating in the program? How did you handle or overcome them?  </vt:lpstr>
      <vt:lpstr>Discussion</vt:lpstr>
      <vt:lpstr>Sources of Inspiration</vt:lpstr>
      <vt:lpstr>Literature</vt:lpstr>
      <vt:lpstr>Persistence and Growth in STEM</vt:lpstr>
      <vt:lpstr>Persistence and Growth in STEM</vt:lpstr>
      <vt:lpstr>Sources of Inspiration</vt:lpstr>
      <vt:lpstr>Enjoyment and Confidence as Catalysts for Increased Participation</vt:lpstr>
      <vt:lpstr>Media Influence</vt:lpstr>
      <vt:lpstr>Enjoyment and Confidence as Catalysts for Increased Participation</vt:lpstr>
      <vt:lpstr>Language and Cultural Connection to 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Nurturing STEM Pathways:</dc:title>
  <dc:creator>Jaiah Steele</dc:creator>
  <cp:lastModifiedBy>Jaiah Steele</cp:lastModifiedBy>
  <cp:revision>306</cp:revision>
  <dcterms:created xsi:type="dcterms:W3CDTF">2023-06-20T15:52:56Z</dcterms:created>
  <dcterms:modified xsi:type="dcterms:W3CDTF">2023-08-01T17:09:59Z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